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sldIdLst>
    <p:sldId id="561"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2" d="100"/>
          <a:sy n="82" d="100"/>
        </p:scale>
        <p:origin x="720"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9DD64E7-9B02-4BF9-9B18-49C61835914F}" type="datetimeFigureOut">
              <a:rPr lang="en-US" smtClean="0"/>
              <a:t>11/12/2023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103EDD9-FF8F-43CC-BF98-2F324BDC62DF}" type="slidenum">
              <a:rPr lang="en-US" smtClean="0"/>
              <a:t>‹#›</a:t>
            </a:fld>
            <a:endParaRPr lang="en-US"/>
          </a:p>
        </p:txBody>
      </p:sp>
    </p:spTree>
    <p:extLst>
      <p:ext uri="{BB962C8B-B14F-4D97-AF65-F5344CB8AC3E}">
        <p14:creationId xmlns:p14="http://schemas.microsoft.com/office/powerpoint/2010/main" val="36118901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2C40387-D8E8-4747-B676-98ED036C8F01}"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6546009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4B0CA8BD-0DB8-644A-9282-E9F3E48811BB}"/>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0" y="2"/>
            <a:ext cx="12192000" cy="7097485"/>
          </a:xfrm>
          <a:prstGeom prst="rect">
            <a:avLst/>
          </a:prstGeom>
        </p:spPr>
      </p:pic>
      <p:sp>
        <p:nvSpPr>
          <p:cNvPr id="7" name="Title Placeholder 1">
            <a:extLst>
              <a:ext uri="{FF2B5EF4-FFF2-40B4-BE49-F238E27FC236}">
                <a16:creationId xmlns:a16="http://schemas.microsoft.com/office/drawing/2014/main" id="{6E88C916-3666-9740-89F0-549B7BA79015}"/>
              </a:ext>
            </a:extLst>
          </p:cNvPr>
          <p:cNvSpPr>
            <a:spLocks noGrp="1"/>
          </p:cNvSpPr>
          <p:nvPr>
            <p:ph type="title"/>
          </p:nvPr>
        </p:nvSpPr>
        <p:spPr>
          <a:xfrm>
            <a:off x="838200" y="1057323"/>
            <a:ext cx="10515600" cy="1325563"/>
          </a:xfrm>
          <a:prstGeom prst="rect">
            <a:avLst/>
          </a:prstGeom>
          <a:ln>
            <a:noFill/>
          </a:ln>
        </p:spPr>
        <p:txBody>
          <a:bodyPr vert="horz" lIns="91440" tIns="45720" rIns="91440" bIns="45720" rtlCol="0" anchor="ctr">
            <a:normAutofit/>
          </a:bodyPr>
          <a:lstStyle>
            <a:lvl1pPr algn="l">
              <a:defRPr sz="4500">
                <a:solidFill>
                  <a:schemeClr val="bg1"/>
                </a:solidFill>
                <a:effectLst>
                  <a:outerShdw blurRad="50800" dist="38100" dir="2700000" algn="tl" rotWithShape="0">
                    <a:prstClr val="black">
                      <a:alpha val="40000"/>
                    </a:prstClr>
                  </a:outerShdw>
                </a:effectLst>
              </a:defRPr>
            </a:lvl1pPr>
          </a:lstStyle>
          <a:p>
            <a:r>
              <a:rPr lang="en-US"/>
              <a:t>Click to edit Master title style</a:t>
            </a:r>
            <a:endParaRPr lang="en-US" dirty="0"/>
          </a:p>
        </p:txBody>
      </p:sp>
      <p:sp>
        <p:nvSpPr>
          <p:cNvPr id="11" name="Text Placeholder 10">
            <a:extLst>
              <a:ext uri="{FF2B5EF4-FFF2-40B4-BE49-F238E27FC236}">
                <a16:creationId xmlns:a16="http://schemas.microsoft.com/office/drawing/2014/main" id="{56F8CCC4-58F0-AE4A-83B2-DFB6FD6EAF36}"/>
              </a:ext>
            </a:extLst>
          </p:cNvPr>
          <p:cNvSpPr>
            <a:spLocks noGrp="1"/>
          </p:cNvSpPr>
          <p:nvPr>
            <p:ph type="body" sz="quarter" idx="10" hasCustomPrompt="1"/>
          </p:nvPr>
        </p:nvSpPr>
        <p:spPr>
          <a:xfrm>
            <a:off x="838200" y="4361380"/>
            <a:ext cx="3414109" cy="660400"/>
          </a:xfrm>
        </p:spPr>
        <p:txBody>
          <a:bodyPr>
            <a:normAutofit/>
          </a:bodyPr>
          <a:lstStyle>
            <a:lvl1pPr marL="0" indent="0" algn="l">
              <a:lnSpc>
                <a:spcPct val="100000"/>
              </a:lnSpc>
              <a:buNone/>
              <a:defRPr sz="1350">
                <a:solidFill>
                  <a:schemeClr val="bg1"/>
                </a:solidFill>
              </a:defRPr>
            </a:lvl1pPr>
          </a:lstStyle>
          <a:p>
            <a:pPr lvl="0"/>
            <a:r>
              <a:rPr lang="en-US" dirty="0"/>
              <a:t>Presented by</a:t>
            </a:r>
          </a:p>
        </p:txBody>
      </p:sp>
      <p:sp>
        <p:nvSpPr>
          <p:cNvPr id="16" name="Rectangle 15">
            <a:extLst>
              <a:ext uri="{FF2B5EF4-FFF2-40B4-BE49-F238E27FC236}">
                <a16:creationId xmlns:a16="http://schemas.microsoft.com/office/drawing/2014/main" id="{B940280E-9AA3-484F-A058-312163E8EC4A}"/>
              </a:ext>
            </a:extLst>
          </p:cNvPr>
          <p:cNvSpPr/>
          <p:nvPr userDrawn="1"/>
        </p:nvSpPr>
        <p:spPr>
          <a:xfrm>
            <a:off x="8562109" y="6174350"/>
            <a:ext cx="3629891" cy="6836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9" name="Text Placeholder 18">
            <a:extLst>
              <a:ext uri="{FF2B5EF4-FFF2-40B4-BE49-F238E27FC236}">
                <a16:creationId xmlns:a16="http://schemas.microsoft.com/office/drawing/2014/main" id="{743F913D-44F0-6943-AF7B-1B5EDA4EA863}"/>
              </a:ext>
            </a:extLst>
          </p:cNvPr>
          <p:cNvSpPr>
            <a:spLocks noGrp="1"/>
          </p:cNvSpPr>
          <p:nvPr>
            <p:ph type="body" sz="quarter" idx="11" hasCustomPrompt="1"/>
          </p:nvPr>
        </p:nvSpPr>
        <p:spPr>
          <a:xfrm>
            <a:off x="838200" y="5057209"/>
            <a:ext cx="2859088" cy="531813"/>
          </a:xfrm>
        </p:spPr>
        <p:txBody>
          <a:bodyPr>
            <a:normAutofit/>
          </a:bodyPr>
          <a:lstStyle>
            <a:lvl1pPr marL="0" indent="0" algn="l">
              <a:buNone/>
              <a:defRPr sz="1350">
                <a:solidFill>
                  <a:schemeClr val="bg1"/>
                </a:solidFill>
              </a:defRPr>
            </a:lvl1pPr>
            <a:lvl2pPr marL="342900" indent="0">
              <a:buNone/>
              <a:defRPr/>
            </a:lvl2pPr>
            <a:lvl3pPr marL="685800" indent="0">
              <a:buNone/>
              <a:defRPr/>
            </a:lvl3pPr>
            <a:lvl4pPr marL="1028700" indent="0">
              <a:buNone/>
              <a:defRPr/>
            </a:lvl4pPr>
            <a:lvl5pPr marL="1371600" indent="0">
              <a:buNone/>
              <a:defRPr/>
            </a:lvl5pPr>
          </a:lstStyle>
          <a:p>
            <a:pPr lvl="0"/>
            <a:r>
              <a:rPr lang="en-US" dirty="0"/>
              <a:t>Date</a:t>
            </a:r>
          </a:p>
        </p:txBody>
      </p:sp>
      <p:sp>
        <p:nvSpPr>
          <p:cNvPr id="4" name="Text Placeholder 3">
            <a:extLst>
              <a:ext uri="{FF2B5EF4-FFF2-40B4-BE49-F238E27FC236}">
                <a16:creationId xmlns:a16="http://schemas.microsoft.com/office/drawing/2014/main" id="{E907FFB7-E6B7-604F-AB8A-3636592F9D47}"/>
              </a:ext>
            </a:extLst>
          </p:cNvPr>
          <p:cNvSpPr>
            <a:spLocks noGrp="1"/>
          </p:cNvSpPr>
          <p:nvPr>
            <p:ph type="body" sz="quarter" idx="12" hasCustomPrompt="1"/>
          </p:nvPr>
        </p:nvSpPr>
        <p:spPr>
          <a:xfrm>
            <a:off x="838201" y="2750550"/>
            <a:ext cx="8265887" cy="798192"/>
          </a:xfrm>
        </p:spPr>
        <p:txBody>
          <a:bodyPr>
            <a:noAutofit/>
          </a:bodyPr>
          <a:lstStyle>
            <a:lvl1pPr marL="0" indent="0" algn="l">
              <a:buNone/>
              <a:defRPr sz="2700">
                <a:solidFill>
                  <a:schemeClr val="bg1"/>
                </a:solidFill>
                <a:effectLst>
                  <a:outerShdw blurRad="50800" dist="38100" dir="2700000" algn="tl" rotWithShape="0">
                    <a:prstClr val="black">
                      <a:alpha val="40000"/>
                    </a:prstClr>
                  </a:outerShdw>
                </a:effectLst>
              </a:defRPr>
            </a:lvl1pPr>
          </a:lstStyle>
          <a:p>
            <a:pPr lvl="0"/>
            <a:r>
              <a:rPr lang="en-US" dirty="0"/>
              <a:t>Subtitle here</a:t>
            </a:r>
          </a:p>
        </p:txBody>
      </p:sp>
      <p:pic>
        <p:nvPicPr>
          <p:cNvPr id="9" name="Picture 8">
            <a:extLst>
              <a:ext uri="{FF2B5EF4-FFF2-40B4-BE49-F238E27FC236}">
                <a16:creationId xmlns:a16="http://schemas.microsoft.com/office/drawing/2014/main" id="{B5822650-545A-7045-9C38-BC4EE4FD30F9}"/>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882745" y="6240869"/>
            <a:ext cx="2939143" cy="407618"/>
          </a:xfrm>
          <a:prstGeom prst="rect">
            <a:avLst/>
          </a:prstGeom>
        </p:spPr>
      </p:pic>
    </p:spTree>
    <p:extLst>
      <p:ext uri="{BB962C8B-B14F-4D97-AF65-F5344CB8AC3E}">
        <p14:creationId xmlns:p14="http://schemas.microsoft.com/office/powerpoint/2010/main" val="4844884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4_Title Only">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58DBB1BB-D2E3-8E41-AA94-A70F0C769798}"/>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0" y="0"/>
            <a:ext cx="12192000" cy="1598278"/>
          </a:xfrm>
          <a:prstGeom prst="rect">
            <a:avLst/>
          </a:prstGeom>
        </p:spPr>
      </p:pic>
      <p:sp>
        <p:nvSpPr>
          <p:cNvPr id="2" name="Title 1"/>
          <p:cNvSpPr>
            <a:spLocks noGrp="1"/>
          </p:cNvSpPr>
          <p:nvPr>
            <p:ph type="title"/>
          </p:nvPr>
        </p:nvSpPr>
        <p:spPr>
          <a:xfrm>
            <a:off x="684734" y="313786"/>
            <a:ext cx="10817839" cy="767528"/>
          </a:xfrm>
          <a:noFill/>
        </p:spPr>
        <p:txBody>
          <a:bodyPr>
            <a:normAutofit/>
          </a:bodyPr>
          <a:lstStyle>
            <a:lvl1pPr>
              <a:defRPr sz="2625" baseline="0">
                <a:solidFill>
                  <a:schemeClr val="bg1"/>
                </a:solidFill>
                <a:effectLst>
                  <a:outerShdw blurRad="50800" dist="38100" dir="2700000" algn="tl" rotWithShape="0">
                    <a:prstClr val="black">
                      <a:alpha val="40000"/>
                    </a:prstClr>
                  </a:outerShdw>
                </a:effectLst>
              </a:defRPr>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FCAF34E-9A6B-4D28-A7B9-972D816465A9}" type="datetimeFigureOut">
              <a:rPr lang="en-US" smtClean="0"/>
              <a:t>11/12/2023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65AB6C3-3666-4A99-912F-5AB9870711E1}" type="slidenum">
              <a:rPr lang="en-US" smtClean="0"/>
              <a:t>‹#›</a:t>
            </a:fld>
            <a:endParaRPr lang="en-US" dirty="0"/>
          </a:p>
        </p:txBody>
      </p:sp>
      <p:sp>
        <p:nvSpPr>
          <p:cNvPr id="10" name="Text Placeholder 2">
            <a:extLst>
              <a:ext uri="{FF2B5EF4-FFF2-40B4-BE49-F238E27FC236}">
                <a16:creationId xmlns:a16="http://schemas.microsoft.com/office/drawing/2014/main" id="{9A24928A-1E60-514D-A9CC-960B78A9B436}"/>
              </a:ext>
            </a:extLst>
          </p:cNvPr>
          <p:cNvSpPr>
            <a:spLocks noGrp="1"/>
          </p:cNvSpPr>
          <p:nvPr>
            <p:ph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642897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6_Title Only">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58DBB1BB-D2E3-8E41-AA94-A70F0C769798}"/>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32658" y="2"/>
            <a:ext cx="12257315" cy="1617141"/>
          </a:xfrm>
          <a:prstGeom prst="rect">
            <a:avLst/>
          </a:prstGeom>
        </p:spPr>
      </p:pic>
      <p:sp>
        <p:nvSpPr>
          <p:cNvPr id="2" name="Title 1"/>
          <p:cNvSpPr>
            <a:spLocks noGrp="1"/>
          </p:cNvSpPr>
          <p:nvPr>
            <p:ph type="title"/>
          </p:nvPr>
        </p:nvSpPr>
        <p:spPr>
          <a:xfrm>
            <a:off x="684733" y="136358"/>
            <a:ext cx="10970237" cy="1257014"/>
          </a:xfrm>
          <a:noFill/>
        </p:spPr>
        <p:txBody>
          <a:bodyPr>
            <a:normAutofit/>
          </a:bodyPr>
          <a:lstStyle>
            <a:lvl1pPr>
              <a:defRPr sz="2625" baseline="0">
                <a:solidFill>
                  <a:schemeClr val="bg1"/>
                </a:solidFill>
                <a:effectLst>
                  <a:outerShdw blurRad="50800" dist="38100" dir="2700000" algn="tl" rotWithShape="0">
                    <a:prstClr val="black">
                      <a:alpha val="40000"/>
                    </a:prstClr>
                  </a:outerShdw>
                </a:effectLst>
              </a:defRPr>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FCAF34E-9A6B-4D28-A7B9-972D816465A9}" type="datetimeFigureOut">
              <a:rPr lang="en-US" smtClean="0"/>
              <a:t>11/12/2023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65AB6C3-3666-4A99-912F-5AB9870711E1}" type="slidenum">
              <a:rPr lang="en-US" smtClean="0"/>
              <a:t>‹#›</a:t>
            </a:fld>
            <a:endParaRPr lang="en-US" dirty="0"/>
          </a:p>
        </p:txBody>
      </p:sp>
      <p:sp>
        <p:nvSpPr>
          <p:cNvPr id="10" name="Text Placeholder 2">
            <a:extLst>
              <a:ext uri="{FF2B5EF4-FFF2-40B4-BE49-F238E27FC236}">
                <a16:creationId xmlns:a16="http://schemas.microsoft.com/office/drawing/2014/main" id="{9A24928A-1E60-514D-A9CC-960B78A9B436}"/>
              </a:ext>
            </a:extLst>
          </p:cNvPr>
          <p:cNvSpPr>
            <a:spLocks noGrp="1"/>
          </p:cNvSpPr>
          <p:nvPr>
            <p:ph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53640038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7_Title Only">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58DBB1BB-D2E3-8E41-AA94-A70F0C769798}"/>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32656" y="2"/>
            <a:ext cx="12257311" cy="1617141"/>
          </a:xfrm>
          <a:prstGeom prst="rect">
            <a:avLst/>
          </a:prstGeom>
        </p:spPr>
      </p:pic>
      <p:sp>
        <p:nvSpPr>
          <p:cNvPr id="2" name="Title 1"/>
          <p:cNvSpPr>
            <a:spLocks noGrp="1"/>
          </p:cNvSpPr>
          <p:nvPr>
            <p:ph type="title"/>
          </p:nvPr>
        </p:nvSpPr>
        <p:spPr>
          <a:xfrm>
            <a:off x="684735" y="136359"/>
            <a:ext cx="10515600" cy="1325563"/>
          </a:xfrm>
          <a:noFill/>
        </p:spPr>
        <p:txBody>
          <a:bodyPr>
            <a:normAutofit/>
          </a:bodyPr>
          <a:lstStyle>
            <a:lvl1pPr>
              <a:defRPr sz="3150" baseline="0">
                <a:solidFill>
                  <a:schemeClr val="bg1"/>
                </a:solidFill>
                <a:effectLst>
                  <a:outerShdw blurRad="50800" dist="38100" dir="2700000" algn="tl" rotWithShape="0">
                    <a:prstClr val="black">
                      <a:alpha val="40000"/>
                    </a:prstClr>
                  </a:outerShdw>
                </a:effectLst>
              </a:defRPr>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FCAF34E-9A6B-4D28-A7B9-972D816465A9}" type="datetimeFigureOut">
              <a:rPr lang="en-US" smtClean="0"/>
              <a:t>11/12/2023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65AB6C3-3666-4A99-912F-5AB9870711E1}" type="slidenum">
              <a:rPr lang="en-US" smtClean="0"/>
              <a:t>‹#›</a:t>
            </a:fld>
            <a:endParaRPr lang="en-US" dirty="0"/>
          </a:p>
        </p:txBody>
      </p:sp>
      <p:sp>
        <p:nvSpPr>
          <p:cNvPr id="10" name="Text Placeholder 2">
            <a:extLst>
              <a:ext uri="{FF2B5EF4-FFF2-40B4-BE49-F238E27FC236}">
                <a16:creationId xmlns:a16="http://schemas.microsoft.com/office/drawing/2014/main" id="{9A24928A-1E60-514D-A9CC-960B78A9B436}"/>
              </a:ext>
            </a:extLst>
          </p:cNvPr>
          <p:cNvSpPr>
            <a:spLocks noGrp="1"/>
          </p:cNvSpPr>
          <p:nvPr>
            <p:ph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24757600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FCAF34E-9A6B-4D28-A7B9-972D816465A9}" type="datetimeFigureOut">
              <a:rPr lang="en-US" smtClean="0"/>
              <a:t>11/12/2023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65AB6C3-3666-4A99-912F-5AB9870711E1}" type="slidenum">
              <a:rPr lang="en-US" smtClean="0"/>
              <a:t>‹#›</a:t>
            </a:fld>
            <a:endParaRPr lang="en-US" dirty="0"/>
          </a:p>
        </p:txBody>
      </p:sp>
      <p:sp>
        <p:nvSpPr>
          <p:cNvPr id="5" name="Rectangle 4">
            <a:extLst>
              <a:ext uri="{FF2B5EF4-FFF2-40B4-BE49-F238E27FC236}">
                <a16:creationId xmlns:a16="http://schemas.microsoft.com/office/drawing/2014/main" id="{32071C8D-2A51-D246-AA94-E9CB910FBB98}"/>
              </a:ext>
            </a:extLst>
          </p:cNvPr>
          <p:cNvSpPr/>
          <p:nvPr userDrawn="1"/>
        </p:nvSpPr>
        <p:spPr>
          <a:xfrm>
            <a:off x="8472587" y="6230394"/>
            <a:ext cx="3114076" cy="6276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71320903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2400"/>
            </a:lvl1pPr>
          </a:lstStyle>
          <a:p>
            <a:r>
              <a:rPr lang="en-US"/>
              <a:t>Click to edit Master title style</a:t>
            </a:r>
          </a:p>
        </p:txBody>
      </p:sp>
      <p:sp>
        <p:nvSpPr>
          <p:cNvPr id="3" name="Content Placeholder 2"/>
          <p:cNvSpPr>
            <a:spLocks noGrp="1"/>
          </p:cNvSpPr>
          <p:nvPr>
            <p:ph idx="1"/>
          </p:nvPr>
        </p:nvSpPr>
        <p:spPr>
          <a:xfrm>
            <a:off x="5183188" y="987427"/>
            <a:ext cx="617220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2FCAF34E-9A6B-4D28-A7B9-972D816465A9}" type="datetimeFigureOut">
              <a:rPr lang="en-US" smtClean="0"/>
              <a:t>11/12/2023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5AB6C3-3666-4A99-912F-5AB9870711E1}" type="slidenum">
              <a:rPr lang="en-US" smtClean="0"/>
              <a:t>‹#›</a:t>
            </a:fld>
            <a:endParaRPr lang="en-US" dirty="0"/>
          </a:p>
        </p:txBody>
      </p:sp>
    </p:spTree>
    <p:extLst>
      <p:ext uri="{BB962C8B-B14F-4D97-AF65-F5344CB8AC3E}">
        <p14:creationId xmlns:p14="http://schemas.microsoft.com/office/powerpoint/2010/main" val="65768071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PictureRight with Text">
    <p:spTree>
      <p:nvGrpSpPr>
        <p:cNvPr id="1" name=""/>
        <p:cNvGrpSpPr/>
        <p:nvPr/>
      </p:nvGrpSpPr>
      <p:grpSpPr>
        <a:xfrm>
          <a:off x="0" y="0"/>
          <a:ext cx="0" cy="0"/>
          <a:chOff x="0" y="0"/>
          <a:chExt cx="0" cy="0"/>
        </a:xfrm>
      </p:grpSpPr>
      <p:sp>
        <p:nvSpPr>
          <p:cNvPr id="13" name="Picture Placeholder 2">
            <a:extLst>
              <a:ext uri="{FF2B5EF4-FFF2-40B4-BE49-F238E27FC236}">
                <a16:creationId xmlns:a16="http://schemas.microsoft.com/office/drawing/2014/main" id="{3DAC27D6-E9D0-064A-9A19-6303A81CED53}"/>
              </a:ext>
            </a:extLst>
          </p:cNvPr>
          <p:cNvSpPr>
            <a:spLocks noGrp="1"/>
          </p:cNvSpPr>
          <p:nvPr>
            <p:ph type="pic" idx="13"/>
          </p:nvPr>
        </p:nvSpPr>
        <p:spPr>
          <a:xfrm>
            <a:off x="6875875" y="130630"/>
            <a:ext cx="5178239" cy="6590846"/>
          </a:xfrm>
          <a:ln w="50800">
            <a:solidFill>
              <a:schemeClr val="bg1"/>
            </a:solidFill>
          </a:ln>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7" name="Slide Number Placeholder 6"/>
          <p:cNvSpPr>
            <a:spLocks noGrp="1"/>
          </p:cNvSpPr>
          <p:nvPr>
            <p:ph type="sldNum" sz="quarter" idx="12"/>
          </p:nvPr>
        </p:nvSpPr>
        <p:spPr>
          <a:xfrm>
            <a:off x="3770811" y="6356352"/>
            <a:ext cx="2743200" cy="365125"/>
          </a:xfrm>
        </p:spPr>
        <p:txBody>
          <a:bodyPr/>
          <a:lstStyle/>
          <a:p>
            <a:fld id="{B65AB6C3-3666-4A99-912F-5AB9870711E1}" type="slidenum">
              <a:rPr lang="en-US" smtClean="0"/>
              <a:t>‹#›</a:t>
            </a:fld>
            <a:endParaRPr lang="en-US" dirty="0"/>
          </a:p>
        </p:txBody>
      </p:sp>
      <p:sp>
        <p:nvSpPr>
          <p:cNvPr id="16" name="Text Placeholder 2">
            <a:extLst>
              <a:ext uri="{FF2B5EF4-FFF2-40B4-BE49-F238E27FC236}">
                <a16:creationId xmlns:a16="http://schemas.microsoft.com/office/drawing/2014/main" id="{72F85374-D0B7-6940-BDEE-221BD6F4225F}"/>
              </a:ext>
            </a:extLst>
          </p:cNvPr>
          <p:cNvSpPr>
            <a:spLocks noGrp="1"/>
          </p:cNvSpPr>
          <p:nvPr>
            <p:ph idx="15"/>
          </p:nvPr>
        </p:nvSpPr>
        <p:spPr>
          <a:xfrm>
            <a:off x="838201" y="2126166"/>
            <a:ext cx="5675811" cy="405079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FCAF34E-9A6B-4D28-A7B9-972D816465A9}" type="datetimeFigureOut">
              <a:rPr lang="en-US" smtClean="0"/>
              <a:t>11/12/2023</a:t>
            </a:fld>
            <a:endParaRPr lang="en-US" dirty="0"/>
          </a:p>
        </p:txBody>
      </p:sp>
      <p:sp>
        <p:nvSpPr>
          <p:cNvPr id="15" name="Title Placeholder 1">
            <a:extLst>
              <a:ext uri="{FF2B5EF4-FFF2-40B4-BE49-F238E27FC236}">
                <a16:creationId xmlns:a16="http://schemas.microsoft.com/office/drawing/2014/main" id="{BEE63C50-1412-2E42-A934-5BA2B928B334}"/>
              </a:ext>
            </a:extLst>
          </p:cNvPr>
          <p:cNvSpPr>
            <a:spLocks noGrp="1"/>
          </p:cNvSpPr>
          <p:nvPr>
            <p:ph type="title"/>
          </p:nvPr>
        </p:nvSpPr>
        <p:spPr>
          <a:xfrm>
            <a:off x="838201" y="681039"/>
            <a:ext cx="5675811" cy="1325563"/>
          </a:xfrm>
          <a:prstGeom prst="rect">
            <a:avLst/>
          </a:prstGeom>
        </p:spPr>
        <p:txBody>
          <a:bodyPr vert="horz" lIns="91440" tIns="45720" rIns="91440" bIns="45720" rtlCol="0" anchor="t" anchorCtr="0">
            <a:noAutofit/>
          </a:bodyPr>
          <a:lstStyle/>
          <a:p>
            <a:r>
              <a:rPr lang="en-US"/>
              <a:t>Click to edit Master title style</a:t>
            </a:r>
            <a:endParaRPr lang="en-US" dirty="0"/>
          </a:p>
        </p:txBody>
      </p:sp>
      <p:sp>
        <p:nvSpPr>
          <p:cNvPr id="8" name="Picture Placeholder 2">
            <a:extLst>
              <a:ext uri="{FF2B5EF4-FFF2-40B4-BE49-F238E27FC236}">
                <a16:creationId xmlns:a16="http://schemas.microsoft.com/office/drawing/2014/main" id="{B5A84DAB-EC3E-0B44-B20D-4056EC3F0125}"/>
              </a:ext>
            </a:extLst>
          </p:cNvPr>
          <p:cNvSpPr>
            <a:spLocks noGrp="1"/>
          </p:cNvSpPr>
          <p:nvPr>
            <p:ph type="pic" idx="16"/>
          </p:nvPr>
        </p:nvSpPr>
        <p:spPr>
          <a:xfrm>
            <a:off x="6875875" y="133577"/>
            <a:ext cx="5178239" cy="6590846"/>
          </a:xfrm>
          <a:solidFill>
            <a:schemeClr val="accent3">
              <a:lumMod val="20000"/>
              <a:lumOff val="80000"/>
            </a:schemeClr>
          </a:solidFill>
          <a:ln w="50800">
            <a:solidFill>
              <a:schemeClr val="bg1"/>
            </a:solidFill>
          </a:ln>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Tree>
    <p:extLst>
      <p:ext uri="{BB962C8B-B14F-4D97-AF65-F5344CB8AC3E}">
        <p14:creationId xmlns:p14="http://schemas.microsoft.com/office/powerpoint/2010/main" val="42017579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PictureLeft with Text">
    <p:spTree>
      <p:nvGrpSpPr>
        <p:cNvPr id="1" name=""/>
        <p:cNvGrpSpPr/>
        <p:nvPr/>
      </p:nvGrpSpPr>
      <p:grpSpPr>
        <a:xfrm>
          <a:off x="0" y="0"/>
          <a:ext cx="0" cy="0"/>
          <a:chOff x="0" y="0"/>
          <a:chExt cx="0" cy="0"/>
        </a:xfrm>
      </p:grpSpPr>
      <p:sp>
        <p:nvSpPr>
          <p:cNvPr id="13" name="Picture Placeholder 2">
            <a:extLst>
              <a:ext uri="{FF2B5EF4-FFF2-40B4-BE49-F238E27FC236}">
                <a16:creationId xmlns:a16="http://schemas.microsoft.com/office/drawing/2014/main" id="{3DAC27D6-E9D0-064A-9A19-6303A81CED53}"/>
              </a:ext>
            </a:extLst>
          </p:cNvPr>
          <p:cNvSpPr>
            <a:spLocks noGrp="1"/>
          </p:cNvSpPr>
          <p:nvPr>
            <p:ph type="pic" idx="13"/>
          </p:nvPr>
        </p:nvSpPr>
        <p:spPr>
          <a:xfrm>
            <a:off x="152401" y="152402"/>
            <a:ext cx="5137807" cy="6569075"/>
          </a:xfrm>
          <a:solidFill>
            <a:schemeClr val="accent3">
              <a:lumMod val="20000"/>
              <a:lumOff val="80000"/>
            </a:schemeClr>
          </a:solidFill>
          <a:ln w="50800">
            <a:solidFill>
              <a:schemeClr val="bg1"/>
            </a:solidFill>
          </a:ln>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8" name="Text Placeholder 2">
            <a:extLst>
              <a:ext uri="{FF2B5EF4-FFF2-40B4-BE49-F238E27FC236}">
                <a16:creationId xmlns:a16="http://schemas.microsoft.com/office/drawing/2014/main" id="{4E688AFC-0F3C-934F-ACB2-4EF128FCF622}"/>
              </a:ext>
            </a:extLst>
          </p:cNvPr>
          <p:cNvSpPr>
            <a:spLocks noGrp="1"/>
          </p:cNvSpPr>
          <p:nvPr>
            <p:ph idx="16"/>
          </p:nvPr>
        </p:nvSpPr>
        <p:spPr>
          <a:xfrm>
            <a:off x="5677989" y="2126166"/>
            <a:ext cx="5675811" cy="405079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Date Placeholder 4">
            <a:extLst>
              <a:ext uri="{FF2B5EF4-FFF2-40B4-BE49-F238E27FC236}">
                <a16:creationId xmlns:a16="http://schemas.microsoft.com/office/drawing/2014/main" id="{294EB706-0D78-4B4D-9752-B222D4B427D2}"/>
              </a:ext>
            </a:extLst>
          </p:cNvPr>
          <p:cNvSpPr>
            <a:spLocks noGrp="1"/>
          </p:cNvSpPr>
          <p:nvPr>
            <p:ph type="dt" sz="half" idx="10"/>
          </p:nvPr>
        </p:nvSpPr>
        <p:spPr>
          <a:xfrm>
            <a:off x="5677989" y="6356352"/>
            <a:ext cx="2743200" cy="365125"/>
          </a:xfrm>
        </p:spPr>
        <p:txBody>
          <a:bodyPr/>
          <a:lstStyle/>
          <a:p>
            <a:fld id="{2FCAF34E-9A6B-4D28-A7B9-972D816465A9}" type="datetimeFigureOut">
              <a:rPr lang="en-US" smtClean="0"/>
              <a:t>11/12/2023</a:t>
            </a:fld>
            <a:endParaRPr lang="en-US" dirty="0"/>
          </a:p>
        </p:txBody>
      </p:sp>
      <p:sp>
        <p:nvSpPr>
          <p:cNvPr id="10" name="Slide Number Placeholder 4">
            <a:extLst>
              <a:ext uri="{FF2B5EF4-FFF2-40B4-BE49-F238E27FC236}">
                <a16:creationId xmlns:a16="http://schemas.microsoft.com/office/drawing/2014/main" id="{E93944E4-DF33-4C41-8E07-6F86F4A7CA5C}"/>
              </a:ext>
            </a:extLst>
          </p:cNvPr>
          <p:cNvSpPr>
            <a:spLocks noGrp="1"/>
          </p:cNvSpPr>
          <p:nvPr>
            <p:ph type="sldNum" sz="quarter" idx="12"/>
          </p:nvPr>
        </p:nvSpPr>
        <p:spPr>
          <a:xfrm>
            <a:off x="8610600" y="6356352"/>
            <a:ext cx="2743200" cy="365125"/>
          </a:xfrm>
        </p:spPr>
        <p:txBody>
          <a:bodyPr/>
          <a:lstStyle/>
          <a:p>
            <a:fld id="{B65AB6C3-3666-4A99-912F-5AB9870711E1}" type="slidenum">
              <a:rPr lang="en-US" smtClean="0"/>
              <a:t>‹#›</a:t>
            </a:fld>
            <a:endParaRPr lang="en-US" dirty="0"/>
          </a:p>
        </p:txBody>
      </p:sp>
      <p:sp>
        <p:nvSpPr>
          <p:cNvPr id="11" name="Title Placeholder 1">
            <a:extLst>
              <a:ext uri="{FF2B5EF4-FFF2-40B4-BE49-F238E27FC236}">
                <a16:creationId xmlns:a16="http://schemas.microsoft.com/office/drawing/2014/main" id="{4B7F958F-69A1-D94A-976F-4605308CC028}"/>
              </a:ext>
            </a:extLst>
          </p:cNvPr>
          <p:cNvSpPr>
            <a:spLocks noGrp="1"/>
          </p:cNvSpPr>
          <p:nvPr>
            <p:ph type="title"/>
          </p:nvPr>
        </p:nvSpPr>
        <p:spPr>
          <a:xfrm>
            <a:off x="5677989" y="681039"/>
            <a:ext cx="5675811" cy="1325563"/>
          </a:xfrm>
          <a:prstGeom prst="rect">
            <a:avLst/>
          </a:prstGeom>
        </p:spPr>
        <p:txBody>
          <a:bodyPr vert="horz" lIns="91440" tIns="45720" rIns="91440" bIns="45720" rtlCol="0" anchor="t" anchorCtr="0">
            <a:noAutofit/>
          </a:bodyPr>
          <a:lstStyle/>
          <a:p>
            <a:r>
              <a:rPr lang="en-US"/>
              <a:t>Click to edit Master title style</a:t>
            </a:r>
            <a:endParaRPr lang="en-US" dirty="0"/>
          </a:p>
        </p:txBody>
      </p:sp>
      <p:sp>
        <p:nvSpPr>
          <p:cNvPr id="7" name="Rectangle 6">
            <a:extLst>
              <a:ext uri="{FF2B5EF4-FFF2-40B4-BE49-F238E27FC236}">
                <a16:creationId xmlns:a16="http://schemas.microsoft.com/office/drawing/2014/main" id="{58FE2F57-8BC4-4C49-9F97-4B6098A8A6BB}"/>
              </a:ext>
            </a:extLst>
          </p:cNvPr>
          <p:cNvSpPr/>
          <p:nvPr userDrawn="1"/>
        </p:nvSpPr>
        <p:spPr>
          <a:xfrm>
            <a:off x="8636001" y="6233888"/>
            <a:ext cx="2830287" cy="48758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79629116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2PictureRight with Text">
    <p:spTree>
      <p:nvGrpSpPr>
        <p:cNvPr id="1" name=""/>
        <p:cNvGrpSpPr/>
        <p:nvPr/>
      </p:nvGrpSpPr>
      <p:grpSpPr>
        <a:xfrm>
          <a:off x="0" y="0"/>
          <a:ext cx="0" cy="0"/>
          <a:chOff x="0" y="0"/>
          <a:chExt cx="0" cy="0"/>
        </a:xfrm>
      </p:grpSpPr>
      <p:sp>
        <p:nvSpPr>
          <p:cNvPr id="13" name="Picture Placeholder 2">
            <a:extLst>
              <a:ext uri="{FF2B5EF4-FFF2-40B4-BE49-F238E27FC236}">
                <a16:creationId xmlns:a16="http://schemas.microsoft.com/office/drawing/2014/main" id="{3DAC27D6-E9D0-064A-9A19-6303A81CED53}"/>
              </a:ext>
            </a:extLst>
          </p:cNvPr>
          <p:cNvSpPr>
            <a:spLocks noGrp="1"/>
          </p:cNvSpPr>
          <p:nvPr>
            <p:ph type="pic" idx="13"/>
          </p:nvPr>
        </p:nvSpPr>
        <p:spPr>
          <a:xfrm>
            <a:off x="6875876" y="130630"/>
            <a:ext cx="5185496" cy="3278503"/>
          </a:xfrm>
          <a:solidFill>
            <a:schemeClr val="accent3">
              <a:lumMod val="20000"/>
              <a:lumOff val="80000"/>
            </a:schemeClr>
          </a:solidFill>
          <a:ln w="50800">
            <a:solidFill>
              <a:schemeClr val="bg1"/>
            </a:solidFill>
          </a:ln>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14" name="Picture Placeholder 2">
            <a:extLst>
              <a:ext uri="{FF2B5EF4-FFF2-40B4-BE49-F238E27FC236}">
                <a16:creationId xmlns:a16="http://schemas.microsoft.com/office/drawing/2014/main" id="{B35CAD8E-52A8-3B41-B832-F31E95F81F63}"/>
              </a:ext>
            </a:extLst>
          </p:cNvPr>
          <p:cNvSpPr>
            <a:spLocks noGrp="1"/>
          </p:cNvSpPr>
          <p:nvPr>
            <p:ph type="pic" idx="14"/>
          </p:nvPr>
        </p:nvSpPr>
        <p:spPr>
          <a:xfrm>
            <a:off x="6875876" y="3448872"/>
            <a:ext cx="5185497" cy="3258633"/>
          </a:xfrm>
          <a:solidFill>
            <a:schemeClr val="accent3">
              <a:lumMod val="20000"/>
              <a:lumOff val="80000"/>
            </a:schemeClr>
          </a:solidFill>
          <a:ln w="50800">
            <a:solidFill>
              <a:schemeClr val="bg1"/>
            </a:solidFill>
          </a:ln>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7" name="Slide Number Placeholder 6"/>
          <p:cNvSpPr>
            <a:spLocks noGrp="1"/>
          </p:cNvSpPr>
          <p:nvPr>
            <p:ph type="sldNum" sz="quarter" idx="12"/>
          </p:nvPr>
        </p:nvSpPr>
        <p:spPr>
          <a:xfrm>
            <a:off x="3770811" y="6356352"/>
            <a:ext cx="2743200" cy="365125"/>
          </a:xfrm>
        </p:spPr>
        <p:txBody>
          <a:bodyPr/>
          <a:lstStyle/>
          <a:p>
            <a:fld id="{B65AB6C3-3666-4A99-912F-5AB9870711E1}" type="slidenum">
              <a:rPr lang="en-US" smtClean="0"/>
              <a:t>‹#›</a:t>
            </a:fld>
            <a:endParaRPr lang="en-US" dirty="0"/>
          </a:p>
        </p:txBody>
      </p:sp>
      <p:sp>
        <p:nvSpPr>
          <p:cNvPr id="16" name="Text Placeholder 2">
            <a:extLst>
              <a:ext uri="{FF2B5EF4-FFF2-40B4-BE49-F238E27FC236}">
                <a16:creationId xmlns:a16="http://schemas.microsoft.com/office/drawing/2014/main" id="{72F85374-D0B7-6940-BDEE-221BD6F4225F}"/>
              </a:ext>
            </a:extLst>
          </p:cNvPr>
          <p:cNvSpPr>
            <a:spLocks noGrp="1"/>
          </p:cNvSpPr>
          <p:nvPr>
            <p:ph idx="15"/>
          </p:nvPr>
        </p:nvSpPr>
        <p:spPr>
          <a:xfrm>
            <a:off x="838201" y="2126166"/>
            <a:ext cx="5675811" cy="405079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FCAF34E-9A6B-4D28-A7B9-972D816465A9}" type="datetimeFigureOut">
              <a:rPr lang="en-US" smtClean="0"/>
              <a:t>11/12/2023</a:t>
            </a:fld>
            <a:endParaRPr lang="en-US" dirty="0"/>
          </a:p>
        </p:txBody>
      </p:sp>
      <p:sp>
        <p:nvSpPr>
          <p:cNvPr id="15" name="Title Placeholder 1">
            <a:extLst>
              <a:ext uri="{FF2B5EF4-FFF2-40B4-BE49-F238E27FC236}">
                <a16:creationId xmlns:a16="http://schemas.microsoft.com/office/drawing/2014/main" id="{BEE63C50-1412-2E42-A934-5BA2B928B334}"/>
              </a:ext>
            </a:extLst>
          </p:cNvPr>
          <p:cNvSpPr>
            <a:spLocks noGrp="1"/>
          </p:cNvSpPr>
          <p:nvPr>
            <p:ph type="title"/>
          </p:nvPr>
        </p:nvSpPr>
        <p:spPr>
          <a:xfrm>
            <a:off x="838201" y="681039"/>
            <a:ext cx="5675811" cy="1325563"/>
          </a:xfrm>
          <a:prstGeom prst="rect">
            <a:avLst/>
          </a:prstGeom>
        </p:spPr>
        <p:txBody>
          <a:bodyPr vert="horz" lIns="91440" tIns="45720" rIns="91440" bIns="45720" rtlCol="0" anchor="t" anchorCtr="0">
            <a:noAutofit/>
          </a:bodyPr>
          <a:lstStyle/>
          <a:p>
            <a:r>
              <a:rPr lang="en-US"/>
              <a:t>Click to edit Master title style</a:t>
            </a:r>
            <a:endParaRPr lang="en-US" dirty="0"/>
          </a:p>
        </p:txBody>
      </p:sp>
    </p:spTree>
    <p:extLst>
      <p:ext uri="{BB962C8B-B14F-4D97-AF65-F5344CB8AC3E}">
        <p14:creationId xmlns:p14="http://schemas.microsoft.com/office/powerpoint/2010/main" val="207055375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2PictureLeft with Text">
    <p:spTree>
      <p:nvGrpSpPr>
        <p:cNvPr id="1" name=""/>
        <p:cNvGrpSpPr/>
        <p:nvPr/>
      </p:nvGrpSpPr>
      <p:grpSpPr>
        <a:xfrm>
          <a:off x="0" y="0"/>
          <a:ext cx="0" cy="0"/>
          <a:chOff x="0" y="0"/>
          <a:chExt cx="0" cy="0"/>
        </a:xfrm>
      </p:grpSpPr>
      <p:sp>
        <p:nvSpPr>
          <p:cNvPr id="13" name="Picture Placeholder 2">
            <a:extLst>
              <a:ext uri="{FF2B5EF4-FFF2-40B4-BE49-F238E27FC236}">
                <a16:creationId xmlns:a16="http://schemas.microsoft.com/office/drawing/2014/main" id="{3DAC27D6-E9D0-064A-9A19-6303A81CED53}"/>
              </a:ext>
            </a:extLst>
          </p:cNvPr>
          <p:cNvSpPr>
            <a:spLocks noGrp="1"/>
          </p:cNvSpPr>
          <p:nvPr>
            <p:ph type="pic" idx="13"/>
          </p:nvPr>
        </p:nvSpPr>
        <p:spPr>
          <a:xfrm>
            <a:off x="152401" y="217714"/>
            <a:ext cx="5160667" cy="3211286"/>
          </a:xfrm>
          <a:solidFill>
            <a:schemeClr val="accent3">
              <a:lumMod val="20000"/>
              <a:lumOff val="80000"/>
            </a:schemeClr>
          </a:solidFill>
          <a:ln w="50800">
            <a:solidFill>
              <a:schemeClr val="bg1"/>
            </a:solidFill>
          </a:ln>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14" name="Picture Placeholder 2">
            <a:extLst>
              <a:ext uri="{FF2B5EF4-FFF2-40B4-BE49-F238E27FC236}">
                <a16:creationId xmlns:a16="http://schemas.microsoft.com/office/drawing/2014/main" id="{B35CAD8E-52A8-3B41-B832-F31E95F81F63}"/>
              </a:ext>
            </a:extLst>
          </p:cNvPr>
          <p:cNvSpPr>
            <a:spLocks noGrp="1"/>
          </p:cNvSpPr>
          <p:nvPr>
            <p:ph type="pic" idx="14"/>
          </p:nvPr>
        </p:nvSpPr>
        <p:spPr>
          <a:xfrm>
            <a:off x="152400" y="3429002"/>
            <a:ext cx="5160667" cy="3292475"/>
          </a:xfrm>
          <a:solidFill>
            <a:schemeClr val="accent3">
              <a:lumMod val="20000"/>
              <a:lumOff val="80000"/>
            </a:schemeClr>
          </a:solidFill>
          <a:ln w="50800">
            <a:solidFill>
              <a:schemeClr val="bg1"/>
            </a:solidFill>
          </a:ln>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8" name="Text Placeholder 2">
            <a:extLst>
              <a:ext uri="{FF2B5EF4-FFF2-40B4-BE49-F238E27FC236}">
                <a16:creationId xmlns:a16="http://schemas.microsoft.com/office/drawing/2014/main" id="{80B5C06A-4695-D04A-B4EC-9611DA53EE00}"/>
              </a:ext>
            </a:extLst>
          </p:cNvPr>
          <p:cNvSpPr>
            <a:spLocks noGrp="1"/>
          </p:cNvSpPr>
          <p:nvPr>
            <p:ph idx="16"/>
          </p:nvPr>
        </p:nvSpPr>
        <p:spPr>
          <a:xfrm>
            <a:off x="5677989" y="2126166"/>
            <a:ext cx="5675811" cy="405079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Date Placeholder 4">
            <a:extLst>
              <a:ext uri="{FF2B5EF4-FFF2-40B4-BE49-F238E27FC236}">
                <a16:creationId xmlns:a16="http://schemas.microsoft.com/office/drawing/2014/main" id="{A7C7B9C6-41DC-8E4C-AC0C-BF219311D4ED}"/>
              </a:ext>
            </a:extLst>
          </p:cNvPr>
          <p:cNvSpPr>
            <a:spLocks noGrp="1"/>
          </p:cNvSpPr>
          <p:nvPr>
            <p:ph type="dt" sz="half" idx="10"/>
          </p:nvPr>
        </p:nvSpPr>
        <p:spPr>
          <a:xfrm>
            <a:off x="5677989" y="6356352"/>
            <a:ext cx="2743200" cy="365125"/>
          </a:xfrm>
        </p:spPr>
        <p:txBody>
          <a:bodyPr/>
          <a:lstStyle/>
          <a:p>
            <a:fld id="{2FCAF34E-9A6B-4D28-A7B9-972D816465A9}" type="datetimeFigureOut">
              <a:rPr lang="en-US" smtClean="0"/>
              <a:t>11/12/2023</a:t>
            </a:fld>
            <a:endParaRPr lang="en-US" dirty="0"/>
          </a:p>
        </p:txBody>
      </p:sp>
      <p:sp>
        <p:nvSpPr>
          <p:cNvPr id="10" name="Slide Number Placeholder 4">
            <a:extLst>
              <a:ext uri="{FF2B5EF4-FFF2-40B4-BE49-F238E27FC236}">
                <a16:creationId xmlns:a16="http://schemas.microsoft.com/office/drawing/2014/main" id="{B1982A7A-1223-C34E-B84C-91F804438A36}"/>
              </a:ext>
            </a:extLst>
          </p:cNvPr>
          <p:cNvSpPr>
            <a:spLocks noGrp="1"/>
          </p:cNvSpPr>
          <p:nvPr>
            <p:ph type="sldNum" sz="quarter" idx="12"/>
          </p:nvPr>
        </p:nvSpPr>
        <p:spPr>
          <a:xfrm>
            <a:off x="8610600" y="6356352"/>
            <a:ext cx="2743200" cy="365125"/>
          </a:xfrm>
        </p:spPr>
        <p:txBody>
          <a:bodyPr/>
          <a:lstStyle/>
          <a:p>
            <a:fld id="{B65AB6C3-3666-4A99-912F-5AB9870711E1}" type="slidenum">
              <a:rPr lang="en-US" smtClean="0"/>
              <a:t>‹#›</a:t>
            </a:fld>
            <a:endParaRPr lang="en-US" dirty="0"/>
          </a:p>
        </p:txBody>
      </p:sp>
      <p:sp>
        <p:nvSpPr>
          <p:cNvPr id="11" name="Title Placeholder 1">
            <a:extLst>
              <a:ext uri="{FF2B5EF4-FFF2-40B4-BE49-F238E27FC236}">
                <a16:creationId xmlns:a16="http://schemas.microsoft.com/office/drawing/2014/main" id="{8B182AA3-5BE9-FB41-8469-AA22466C00A3}"/>
              </a:ext>
            </a:extLst>
          </p:cNvPr>
          <p:cNvSpPr>
            <a:spLocks noGrp="1"/>
          </p:cNvSpPr>
          <p:nvPr>
            <p:ph type="title"/>
          </p:nvPr>
        </p:nvSpPr>
        <p:spPr>
          <a:xfrm>
            <a:off x="5677989" y="681039"/>
            <a:ext cx="5675811" cy="1325563"/>
          </a:xfrm>
          <a:prstGeom prst="rect">
            <a:avLst/>
          </a:prstGeom>
        </p:spPr>
        <p:txBody>
          <a:bodyPr vert="horz" lIns="91440" tIns="45720" rIns="91440" bIns="45720" rtlCol="0" anchor="t" anchorCtr="0">
            <a:noAutofit/>
          </a:bodyPr>
          <a:lstStyle/>
          <a:p>
            <a:r>
              <a:rPr lang="en-US"/>
              <a:t>Click to edit Master title style</a:t>
            </a:r>
            <a:endParaRPr lang="en-US" dirty="0"/>
          </a:p>
        </p:txBody>
      </p:sp>
      <p:sp>
        <p:nvSpPr>
          <p:cNvPr id="12" name="Rectangle 11">
            <a:extLst>
              <a:ext uri="{FF2B5EF4-FFF2-40B4-BE49-F238E27FC236}">
                <a16:creationId xmlns:a16="http://schemas.microsoft.com/office/drawing/2014/main" id="{12BA4694-FB48-6F4A-8A5C-D1D81285C306}"/>
              </a:ext>
            </a:extLst>
          </p:cNvPr>
          <p:cNvSpPr/>
          <p:nvPr userDrawn="1"/>
        </p:nvSpPr>
        <p:spPr>
          <a:xfrm>
            <a:off x="8636001" y="6233888"/>
            <a:ext cx="2830287" cy="48758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374654947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3PictureRight with Text">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9308204" y="190500"/>
            <a:ext cx="2731397" cy="3209803"/>
          </a:xfrm>
          <a:solidFill>
            <a:schemeClr val="accent3">
              <a:lumMod val="20000"/>
              <a:lumOff val="80000"/>
            </a:schemeClr>
          </a:solidFill>
          <a:ln w="50800">
            <a:solidFill>
              <a:schemeClr val="bg1"/>
            </a:solidFill>
          </a:ln>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13" name="Picture Placeholder 2">
            <a:extLst>
              <a:ext uri="{FF2B5EF4-FFF2-40B4-BE49-F238E27FC236}">
                <a16:creationId xmlns:a16="http://schemas.microsoft.com/office/drawing/2014/main" id="{3DAC27D6-E9D0-064A-9A19-6303A81CED53}"/>
              </a:ext>
            </a:extLst>
          </p:cNvPr>
          <p:cNvSpPr>
            <a:spLocks noGrp="1"/>
          </p:cNvSpPr>
          <p:nvPr>
            <p:ph type="pic" idx="13"/>
          </p:nvPr>
        </p:nvSpPr>
        <p:spPr>
          <a:xfrm>
            <a:off x="6918729" y="190500"/>
            <a:ext cx="2389475" cy="3215772"/>
          </a:xfrm>
          <a:solidFill>
            <a:schemeClr val="accent3">
              <a:lumMod val="20000"/>
              <a:lumOff val="80000"/>
            </a:schemeClr>
          </a:solidFill>
          <a:ln w="50800">
            <a:solidFill>
              <a:schemeClr val="bg1"/>
            </a:solidFill>
          </a:ln>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14" name="Picture Placeholder 2">
            <a:extLst>
              <a:ext uri="{FF2B5EF4-FFF2-40B4-BE49-F238E27FC236}">
                <a16:creationId xmlns:a16="http://schemas.microsoft.com/office/drawing/2014/main" id="{B35CAD8E-52A8-3B41-B832-F31E95F81F63}"/>
              </a:ext>
            </a:extLst>
          </p:cNvPr>
          <p:cNvSpPr>
            <a:spLocks noGrp="1"/>
          </p:cNvSpPr>
          <p:nvPr>
            <p:ph type="pic" idx="14"/>
          </p:nvPr>
        </p:nvSpPr>
        <p:spPr>
          <a:xfrm>
            <a:off x="6918730" y="3419596"/>
            <a:ext cx="5120871" cy="3209804"/>
          </a:xfrm>
          <a:solidFill>
            <a:schemeClr val="accent3">
              <a:lumMod val="20000"/>
              <a:lumOff val="80000"/>
            </a:schemeClr>
          </a:solidFill>
          <a:ln w="50800">
            <a:solidFill>
              <a:schemeClr val="bg1"/>
            </a:solidFill>
          </a:ln>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7" name="Slide Number Placeholder 6"/>
          <p:cNvSpPr>
            <a:spLocks noGrp="1"/>
          </p:cNvSpPr>
          <p:nvPr>
            <p:ph type="sldNum" sz="quarter" idx="12"/>
          </p:nvPr>
        </p:nvSpPr>
        <p:spPr>
          <a:xfrm>
            <a:off x="3770811" y="6356352"/>
            <a:ext cx="2743200" cy="365125"/>
          </a:xfrm>
        </p:spPr>
        <p:txBody>
          <a:bodyPr/>
          <a:lstStyle/>
          <a:p>
            <a:fld id="{B65AB6C3-3666-4A99-912F-5AB9870711E1}" type="slidenum">
              <a:rPr lang="en-US" smtClean="0"/>
              <a:t>‹#›</a:t>
            </a:fld>
            <a:endParaRPr lang="en-US" dirty="0"/>
          </a:p>
        </p:txBody>
      </p:sp>
      <p:sp>
        <p:nvSpPr>
          <p:cNvPr id="16" name="Text Placeholder 2">
            <a:extLst>
              <a:ext uri="{FF2B5EF4-FFF2-40B4-BE49-F238E27FC236}">
                <a16:creationId xmlns:a16="http://schemas.microsoft.com/office/drawing/2014/main" id="{72F85374-D0B7-6940-BDEE-221BD6F4225F}"/>
              </a:ext>
            </a:extLst>
          </p:cNvPr>
          <p:cNvSpPr>
            <a:spLocks noGrp="1"/>
          </p:cNvSpPr>
          <p:nvPr>
            <p:ph idx="15"/>
          </p:nvPr>
        </p:nvSpPr>
        <p:spPr>
          <a:xfrm>
            <a:off x="838201" y="2126166"/>
            <a:ext cx="5675811" cy="405079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FCAF34E-9A6B-4D28-A7B9-972D816465A9}" type="datetimeFigureOut">
              <a:rPr lang="en-US" smtClean="0"/>
              <a:t>11/12/2023</a:t>
            </a:fld>
            <a:endParaRPr lang="en-US" dirty="0"/>
          </a:p>
        </p:txBody>
      </p:sp>
      <p:sp>
        <p:nvSpPr>
          <p:cNvPr id="15" name="Title Placeholder 1">
            <a:extLst>
              <a:ext uri="{FF2B5EF4-FFF2-40B4-BE49-F238E27FC236}">
                <a16:creationId xmlns:a16="http://schemas.microsoft.com/office/drawing/2014/main" id="{BEE63C50-1412-2E42-A934-5BA2B928B334}"/>
              </a:ext>
            </a:extLst>
          </p:cNvPr>
          <p:cNvSpPr>
            <a:spLocks noGrp="1"/>
          </p:cNvSpPr>
          <p:nvPr>
            <p:ph type="title"/>
          </p:nvPr>
        </p:nvSpPr>
        <p:spPr>
          <a:xfrm>
            <a:off x="838201" y="681039"/>
            <a:ext cx="5675811" cy="1325563"/>
          </a:xfrm>
          <a:prstGeom prst="rect">
            <a:avLst/>
          </a:prstGeom>
        </p:spPr>
        <p:txBody>
          <a:bodyPr vert="horz" lIns="91440" tIns="45720" rIns="91440" bIns="45720" rtlCol="0" anchor="t" anchorCtr="0">
            <a:noAutofit/>
          </a:bodyPr>
          <a:lstStyle/>
          <a:p>
            <a:r>
              <a:rPr lang="en-US"/>
              <a:t>Click to edit Master title style</a:t>
            </a:r>
            <a:endParaRPr lang="en-US" dirty="0"/>
          </a:p>
        </p:txBody>
      </p:sp>
    </p:spTree>
    <p:extLst>
      <p:ext uri="{BB962C8B-B14F-4D97-AF65-F5344CB8AC3E}">
        <p14:creationId xmlns:p14="http://schemas.microsoft.com/office/powerpoint/2010/main" val="20117767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832077"/>
            <a:ext cx="9144000" cy="2387600"/>
          </a:xfrm>
        </p:spPr>
        <p:txBody>
          <a:bodyPr anchor="b">
            <a:normAutofit/>
          </a:bodyPr>
          <a:lstStyle>
            <a:lvl1pPr algn="ctr">
              <a:defRPr sz="4050"/>
            </a:lvl1pPr>
          </a:lstStyle>
          <a:p>
            <a:r>
              <a:rPr lang="en-US"/>
              <a:t>Click to edit Master title style</a:t>
            </a:r>
            <a:endParaRPr lang="en-US" dirty="0"/>
          </a:p>
        </p:txBody>
      </p:sp>
      <p:sp>
        <p:nvSpPr>
          <p:cNvPr id="3" name="Subtitle 2"/>
          <p:cNvSpPr>
            <a:spLocks noGrp="1"/>
          </p:cNvSpPr>
          <p:nvPr>
            <p:ph type="subTitle" idx="1"/>
          </p:nvPr>
        </p:nvSpPr>
        <p:spPr>
          <a:xfrm>
            <a:off x="1524000" y="3473872"/>
            <a:ext cx="9144000" cy="1655762"/>
          </a:xfrm>
        </p:spPr>
        <p:txBody>
          <a:bodyPr>
            <a:normAutofit/>
          </a:bodyPr>
          <a:lstStyle>
            <a:lvl1pPr marL="0" indent="0" algn="ctr">
              <a:buNone/>
              <a:defRPr sz="1950">
                <a:solidFill>
                  <a:schemeClr val="tx1">
                    <a:lumMod val="50000"/>
                    <a:lumOff val="50000"/>
                  </a:schemeClr>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FCAF34E-9A6B-4D28-A7B9-972D816465A9}" type="datetimeFigureOut">
              <a:rPr lang="en-US" smtClean="0"/>
              <a:t>11/12/2023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5AB6C3-3666-4A99-912F-5AB9870711E1}" type="slidenum">
              <a:rPr lang="en-US" smtClean="0"/>
              <a:t>‹#›</a:t>
            </a:fld>
            <a:endParaRPr lang="en-US" dirty="0"/>
          </a:p>
        </p:txBody>
      </p:sp>
      <p:sp>
        <p:nvSpPr>
          <p:cNvPr id="7" name="Rectangle 6">
            <a:extLst>
              <a:ext uri="{FF2B5EF4-FFF2-40B4-BE49-F238E27FC236}">
                <a16:creationId xmlns:a16="http://schemas.microsoft.com/office/drawing/2014/main" id="{C5FAC313-4F1F-2A45-AB18-3446BB9C1FC8}"/>
              </a:ext>
            </a:extLst>
          </p:cNvPr>
          <p:cNvSpPr/>
          <p:nvPr userDrawn="1"/>
        </p:nvSpPr>
        <p:spPr>
          <a:xfrm>
            <a:off x="8556012" y="6272867"/>
            <a:ext cx="3024555" cy="53209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pic>
        <p:nvPicPr>
          <p:cNvPr id="9" name="Picture 8">
            <a:extLst>
              <a:ext uri="{FF2B5EF4-FFF2-40B4-BE49-F238E27FC236}">
                <a16:creationId xmlns:a16="http://schemas.microsoft.com/office/drawing/2014/main" id="{D9F462CB-6DB5-CA46-B0C3-8D9C22292806}"/>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200947" y="5439475"/>
            <a:ext cx="3790108" cy="525635"/>
          </a:xfrm>
          <a:prstGeom prst="rect">
            <a:avLst/>
          </a:prstGeom>
        </p:spPr>
      </p:pic>
      <p:pic>
        <p:nvPicPr>
          <p:cNvPr id="11" name="Picture 10">
            <a:extLst>
              <a:ext uri="{FF2B5EF4-FFF2-40B4-BE49-F238E27FC236}">
                <a16:creationId xmlns:a16="http://schemas.microsoft.com/office/drawing/2014/main" id="{D95DB12B-3AB0-B14A-95E8-50F5D33B7BA1}"/>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8457" y="-114196"/>
            <a:ext cx="12348905" cy="985837"/>
          </a:xfrm>
          <a:prstGeom prst="rect">
            <a:avLst/>
          </a:prstGeom>
        </p:spPr>
      </p:pic>
      <p:pic>
        <p:nvPicPr>
          <p:cNvPr id="15" name="Picture 14">
            <a:extLst>
              <a:ext uri="{FF2B5EF4-FFF2-40B4-BE49-F238E27FC236}">
                <a16:creationId xmlns:a16="http://schemas.microsoft.com/office/drawing/2014/main" id="{33130DE3-AC00-864A-ADFE-9CA427BB8A8B}"/>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flipV="1">
            <a:off x="-78455" y="6025924"/>
            <a:ext cx="12348905" cy="933675"/>
          </a:xfrm>
          <a:prstGeom prst="rect">
            <a:avLst/>
          </a:prstGeom>
        </p:spPr>
      </p:pic>
    </p:spTree>
    <p:extLst>
      <p:ext uri="{BB962C8B-B14F-4D97-AF65-F5344CB8AC3E}">
        <p14:creationId xmlns:p14="http://schemas.microsoft.com/office/powerpoint/2010/main" val="184837762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3PictureRight with Text 2">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2FCAF34E-9A6B-4D28-A7B9-972D816465A9}" type="datetimeFigureOut">
              <a:rPr lang="en-US" smtClean="0"/>
              <a:t>11/12/2023</a:t>
            </a:fld>
            <a:endParaRPr lang="en-US" dirty="0"/>
          </a:p>
        </p:txBody>
      </p:sp>
      <p:sp>
        <p:nvSpPr>
          <p:cNvPr id="7" name="Slide Number Placeholder 6"/>
          <p:cNvSpPr>
            <a:spLocks noGrp="1"/>
          </p:cNvSpPr>
          <p:nvPr>
            <p:ph type="sldNum" sz="quarter" idx="12"/>
          </p:nvPr>
        </p:nvSpPr>
        <p:spPr>
          <a:xfrm>
            <a:off x="3770811" y="6356352"/>
            <a:ext cx="2743200" cy="365125"/>
          </a:xfrm>
        </p:spPr>
        <p:txBody>
          <a:bodyPr/>
          <a:lstStyle/>
          <a:p>
            <a:fld id="{B65AB6C3-3666-4A99-912F-5AB9870711E1}" type="slidenum">
              <a:rPr lang="en-US" smtClean="0"/>
              <a:t>‹#›</a:t>
            </a:fld>
            <a:endParaRPr lang="en-US" dirty="0"/>
          </a:p>
        </p:txBody>
      </p:sp>
      <p:sp>
        <p:nvSpPr>
          <p:cNvPr id="17" name="Picture Placeholder 2">
            <a:extLst>
              <a:ext uri="{FF2B5EF4-FFF2-40B4-BE49-F238E27FC236}">
                <a16:creationId xmlns:a16="http://schemas.microsoft.com/office/drawing/2014/main" id="{B344ADF4-4A34-FF4B-B28E-F0DA464C7613}"/>
              </a:ext>
            </a:extLst>
          </p:cNvPr>
          <p:cNvSpPr>
            <a:spLocks noGrp="1"/>
          </p:cNvSpPr>
          <p:nvPr>
            <p:ph type="pic" idx="1"/>
          </p:nvPr>
        </p:nvSpPr>
        <p:spPr>
          <a:xfrm>
            <a:off x="6865988" y="3562352"/>
            <a:ext cx="2849513" cy="3159123"/>
          </a:xfrm>
          <a:solidFill>
            <a:schemeClr val="accent3">
              <a:lumMod val="20000"/>
              <a:lumOff val="80000"/>
            </a:schemeClr>
          </a:solidFill>
          <a:ln w="50800">
            <a:solidFill>
              <a:schemeClr val="bg1"/>
            </a:solidFill>
          </a:ln>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18" name="Picture Placeholder 2">
            <a:extLst>
              <a:ext uri="{FF2B5EF4-FFF2-40B4-BE49-F238E27FC236}">
                <a16:creationId xmlns:a16="http://schemas.microsoft.com/office/drawing/2014/main" id="{94C6B3AA-21EE-4D48-B66A-5607DDB3A8F5}"/>
              </a:ext>
            </a:extLst>
          </p:cNvPr>
          <p:cNvSpPr>
            <a:spLocks noGrp="1"/>
          </p:cNvSpPr>
          <p:nvPr>
            <p:ph type="pic" idx="13"/>
          </p:nvPr>
        </p:nvSpPr>
        <p:spPr>
          <a:xfrm>
            <a:off x="9715500" y="3562351"/>
            <a:ext cx="2333627" cy="3159124"/>
          </a:xfrm>
          <a:solidFill>
            <a:schemeClr val="accent3">
              <a:lumMod val="20000"/>
              <a:lumOff val="80000"/>
            </a:schemeClr>
          </a:solidFill>
          <a:ln w="50800">
            <a:solidFill>
              <a:schemeClr val="bg1"/>
            </a:solidFill>
          </a:ln>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19" name="Picture Placeholder 2">
            <a:extLst>
              <a:ext uri="{FF2B5EF4-FFF2-40B4-BE49-F238E27FC236}">
                <a16:creationId xmlns:a16="http://schemas.microsoft.com/office/drawing/2014/main" id="{1EBB1F3C-E931-3844-833F-B99E12BCA602}"/>
              </a:ext>
            </a:extLst>
          </p:cNvPr>
          <p:cNvSpPr>
            <a:spLocks noGrp="1"/>
          </p:cNvSpPr>
          <p:nvPr>
            <p:ph type="pic" idx="14"/>
          </p:nvPr>
        </p:nvSpPr>
        <p:spPr>
          <a:xfrm>
            <a:off x="6848925" y="150583"/>
            <a:ext cx="5200201" cy="3411769"/>
          </a:xfrm>
          <a:solidFill>
            <a:schemeClr val="accent3">
              <a:lumMod val="20000"/>
              <a:lumOff val="80000"/>
            </a:schemeClr>
          </a:solidFill>
          <a:ln w="50800">
            <a:solidFill>
              <a:schemeClr val="bg1"/>
            </a:solidFill>
          </a:ln>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20" name="Text Placeholder 2">
            <a:extLst>
              <a:ext uri="{FF2B5EF4-FFF2-40B4-BE49-F238E27FC236}">
                <a16:creationId xmlns:a16="http://schemas.microsoft.com/office/drawing/2014/main" id="{52D27C7D-F2B9-8F43-8A9D-7FB590B10F56}"/>
              </a:ext>
            </a:extLst>
          </p:cNvPr>
          <p:cNvSpPr>
            <a:spLocks noGrp="1"/>
          </p:cNvSpPr>
          <p:nvPr>
            <p:ph idx="15"/>
          </p:nvPr>
        </p:nvSpPr>
        <p:spPr>
          <a:xfrm>
            <a:off x="838201" y="2126166"/>
            <a:ext cx="5675811" cy="405079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1" name="Title Placeholder 1">
            <a:extLst>
              <a:ext uri="{FF2B5EF4-FFF2-40B4-BE49-F238E27FC236}">
                <a16:creationId xmlns:a16="http://schemas.microsoft.com/office/drawing/2014/main" id="{486FD241-EACA-E94A-BED0-4225E29BA7F8}"/>
              </a:ext>
            </a:extLst>
          </p:cNvPr>
          <p:cNvSpPr>
            <a:spLocks noGrp="1"/>
          </p:cNvSpPr>
          <p:nvPr>
            <p:ph type="title"/>
          </p:nvPr>
        </p:nvSpPr>
        <p:spPr>
          <a:xfrm>
            <a:off x="838201" y="681039"/>
            <a:ext cx="5675811" cy="1325563"/>
          </a:xfrm>
          <a:prstGeom prst="rect">
            <a:avLst/>
          </a:prstGeom>
        </p:spPr>
        <p:txBody>
          <a:bodyPr vert="horz" lIns="91440" tIns="45720" rIns="91440" bIns="45720" rtlCol="0" anchor="t" anchorCtr="0">
            <a:noAutofit/>
          </a:bodyPr>
          <a:lstStyle/>
          <a:p>
            <a:r>
              <a:rPr lang="en-US"/>
              <a:t>Click to edit Master title style</a:t>
            </a:r>
            <a:endParaRPr lang="en-US" dirty="0"/>
          </a:p>
        </p:txBody>
      </p:sp>
    </p:spTree>
    <p:extLst>
      <p:ext uri="{BB962C8B-B14F-4D97-AF65-F5344CB8AC3E}">
        <p14:creationId xmlns:p14="http://schemas.microsoft.com/office/powerpoint/2010/main" val="236625276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3PictureLeft with Text">
    <p:spTree>
      <p:nvGrpSpPr>
        <p:cNvPr id="1" name=""/>
        <p:cNvGrpSpPr/>
        <p:nvPr/>
      </p:nvGrpSpPr>
      <p:grpSpPr>
        <a:xfrm>
          <a:off x="0" y="0"/>
          <a:ext cx="0" cy="0"/>
          <a:chOff x="0" y="0"/>
          <a:chExt cx="0" cy="0"/>
        </a:xfrm>
      </p:grpSpPr>
      <p:sp>
        <p:nvSpPr>
          <p:cNvPr id="25" name="Text Placeholder 2">
            <a:extLst>
              <a:ext uri="{FF2B5EF4-FFF2-40B4-BE49-F238E27FC236}">
                <a16:creationId xmlns:a16="http://schemas.microsoft.com/office/drawing/2014/main" id="{DA79FB5E-8D60-F34A-BDAC-7D2C449BB5B5}"/>
              </a:ext>
            </a:extLst>
          </p:cNvPr>
          <p:cNvSpPr>
            <a:spLocks noGrp="1"/>
          </p:cNvSpPr>
          <p:nvPr>
            <p:ph idx="16"/>
          </p:nvPr>
        </p:nvSpPr>
        <p:spPr>
          <a:xfrm>
            <a:off x="5677989" y="2126166"/>
            <a:ext cx="5675811" cy="405079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5677989" y="6356352"/>
            <a:ext cx="2743200" cy="365125"/>
          </a:xfrm>
        </p:spPr>
        <p:txBody>
          <a:bodyPr/>
          <a:lstStyle/>
          <a:p>
            <a:fld id="{2FCAF34E-9A6B-4D28-A7B9-972D816465A9}" type="datetimeFigureOut">
              <a:rPr lang="en-US" smtClean="0"/>
              <a:t>11/12/2023</a:t>
            </a:fld>
            <a:endParaRPr lang="en-US" dirty="0"/>
          </a:p>
        </p:txBody>
      </p:sp>
      <p:sp>
        <p:nvSpPr>
          <p:cNvPr id="21" name="Slide Number Placeholder 4">
            <a:extLst>
              <a:ext uri="{FF2B5EF4-FFF2-40B4-BE49-F238E27FC236}">
                <a16:creationId xmlns:a16="http://schemas.microsoft.com/office/drawing/2014/main" id="{54992B99-9973-4F4A-A703-2D8443A08E0E}"/>
              </a:ext>
            </a:extLst>
          </p:cNvPr>
          <p:cNvSpPr>
            <a:spLocks noGrp="1"/>
          </p:cNvSpPr>
          <p:nvPr>
            <p:ph type="sldNum" sz="quarter" idx="12"/>
          </p:nvPr>
        </p:nvSpPr>
        <p:spPr>
          <a:xfrm>
            <a:off x="8610600" y="6356352"/>
            <a:ext cx="2743200" cy="365125"/>
          </a:xfrm>
        </p:spPr>
        <p:txBody>
          <a:bodyPr/>
          <a:lstStyle/>
          <a:p>
            <a:fld id="{B65AB6C3-3666-4A99-912F-5AB9870711E1}" type="slidenum">
              <a:rPr lang="en-US" smtClean="0"/>
              <a:t>‹#›</a:t>
            </a:fld>
            <a:endParaRPr lang="en-US" dirty="0"/>
          </a:p>
        </p:txBody>
      </p:sp>
      <p:sp>
        <p:nvSpPr>
          <p:cNvPr id="22" name="Picture Placeholder 2">
            <a:extLst>
              <a:ext uri="{FF2B5EF4-FFF2-40B4-BE49-F238E27FC236}">
                <a16:creationId xmlns:a16="http://schemas.microsoft.com/office/drawing/2014/main" id="{AC298B6B-BF39-3843-8902-AF9A00E8C91D}"/>
              </a:ext>
            </a:extLst>
          </p:cNvPr>
          <p:cNvSpPr>
            <a:spLocks noGrp="1"/>
          </p:cNvSpPr>
          <p:nvPr>
            <p:ph type="pic" idx="1"/>
          </p:nvPr>
        </p:nvSpPr>
        <p:spPr>
          <a:xfrm>
            <a:off x="237394" y="237393"/>
            <a:ext cx="2461847" cy="2779543"/>
          </a:xfrm>
          <a:solidFill>
            <a:schemeClr val="bg1">
              <a:lumMod val="95000"/>
            </a:schemeClr>
          </a:solidFill>
          <a:ln w="50800">
            <a:solidFill>
              <a:schemeClr val="bg1"/>
            </a:solidFill>
          </a:ln>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23" name="Picture Placeholder 2">
            <a:extLst>
              <a:ext uri="{FF2B5EF4-FFF2-40B4-BE49-F238E27FC236}">
                <a16:creationId xmlns:a16="http://schemas.microsoft.com/office/drawing/2014/main" id="{D100450A-C4B4-C445-AD3C-2E402A21C265}"/>
              </a:ext>
            </a:extLst>
          </p:cNvPr>
          <p:cNvSpPr>
            <a:spLocks noGrp="1"/>
          </p:cNvSpPr>
          <p:nvPr>
            <p:ph type="pic" idx="13"/>
          </p:nvPr>
        </p:nvSpPr>
        <p:spPr>
          <a:xfrm>
            <a:off x="2927839" y="237391"/>
            <a:ext cx="2385061" cy="2779544"/>
          </a:xfrm>
          <a:solidFill>
            <a:schemeClr val="bg1">
              <a:lumMod val="95000"/>
            </a:schemeClr>
          </a:solidFill>
          <a:ln w="50800">
            <a:solidFill>
              <a:schemeClr val="bg1"/>
            </a:solidFill>
          </a:ln>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24" name="Picture Placeholder 2">
            <a:extLst>
              <a:ext uri="{FF2B5EF4-FFF2-40B4-BE49-F238E27FC236}">
                <a16:creationId xmlns:a16="http://schemas.microsoft.com/office/drawing/2014/main" id="{BF57ABBD-43FE-3444-A52E-AEE5B2C4D5BA}"/>
              </a:ext>
            </a:extLst>
          </p:cNvPr>
          <p:cNvSpPr>
            <a:spLocks noGrp="1"/>
          </p:cNvSpPr>
          <p:nvPr>
            <p:ph type="pic" idx="14"/>
          </p:nvPr>
        </p:nvSpPr>
        <p:spPr>
          <a:xfrm>
            <a:off x="237393" y="3235570"/>
            <a:ext cx="5075508" cy="3385041"/>
          </a:xfrm>
          <a:solidFill>
            <a:schemeClr val="bg1">
              <a:lumMod val="95000"/>
            </a:schemeClr>
          </a:solidFill>
          <a:ln w="50800">
            <a:solidFill>
              <a:schemeClr val="bg1"/>
            </a:solidFill>
          </a:ln>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10" name="Title Placeholder 1">
            <a:extLst>
              <a:ext uri="{FF2B5EF4-FFF2-40B4-BE49-F238E27FC236}">
                <a16:creationId xmlns:a16="http://schemas.microsoft.com/office/drawing/2014/main" id="{C8765529-376F-D74F-B0E8-FAF8CDCBBC7F}"/>
              </a:ext>
            </a:extLst>
          </p:cNvPr>
          <p:cNvSpPr>
            <a:spLocks noGrp="1"/>
          </p:cNvSpPr>
          <p:nvPr>
            <p:ph type="title"/>
          </p:nvPr>
        </p:nvSpPr>
        <p:spPr>
          <a:xfrm>
            <a:off x="5677989" y="681039"/>
            <a:ext cx="5675811" cy="1325563"/>
          </a:xfrm>
          <a:prstGeom prst="rect">
            <a:avLst/>
          </a:prstGeom>
        </p:spPr>
        <p:txBody>
          <a:bodyPr vert="horz" lIns="91440" tIns="45720" rIns="91440" bIns="45720" rtlCol="0" anchor="t" anchorCtr="0">
            <a:noAutofit/>
          </a:bodyPr>
          <a:lstStyle/>
          <a:p>
            <a:r>
              <a:rPr lang="en-US"/>
              <a:t>Click to edit Master title style</a:t>
            </a:r>
            <a:endParaRPr lang="en-US" dirty="0"/>
          </a:p>
        </p:txBody>
      </p:sp>
      <p:sp>
        <p:nvSpPr>
          <p:cNvPr id="9" name="Rectangle 8">
            <a:extLst>
              <a:ext uri="{FF2B5EF4-FFF2-40B4-BE49-F238E27FC236}">
                <a16:creationId xmlns:a16="http://schemas.microsoft.com/office/drawing/2014/main" id="{FD378A8D-9A34-FB4D-A95C-22FDADEBF2DA}"/>
              </a:ext>
            </a:extLst>
          </p:cNvPr>
          <p:cNvSpPr/>
          <p:nvPr userDrawn="1"/>
        </p:nvSpPr>
        <p:spPr>
          <a:xfrm>
            <a:off x="8636001" y="6233888"/>
            <a:ext cx="2830287" cy="48758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375289614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3PictureLeft with Text 2">
    <p:spTree>
      <p:nvGrpSpPr>
        <p:cNvPr id="1" name=""/>
        <p:cNvGrpSpPr/>
        <p:nvPr/>
      </p:nvGrpSpPr>
      <p:grpSpPr>
        <a:xfrm>
          <a:off x="0" y="0"/>
          <a:ext cx="0" cy="0"/>
          <a:chOff x="0" y="0"/>
          <a:chExt cx="0" cy="0"/>
        </a:xfrm>
      </p:grpSpPr>
      <p:sp>
        <p:nvSpPr>
          <p:cNvPr id="17" name="Date Placeholder 4">
            <a:extLst>
              <a:ext uri="{FF2B5EF4-FFF2-40B4-BE49-F238E27FC236}">
                <a16:creationId xmlns:a16="http://schemas.microsoft.com/office/drawing/2014/main" id="{FC1475E7-C14F-E446-8414-83DF64418F5B}"/>
              </a:ext>
            </a:extLst>
          </p:cNvPr>
          <p:cNvSpPr>
            <a:spLocks noGrp="1"/>
          </p:cNvSpPr>
          <p:nvPr>
            <p:ph type="dt" sz="half" idx="10"/>
          </p:nvPr>
        </p:nvSpPr>
        <p:spPr>
          <a:xfrm>
            <a:off x="5677989" y="6356352"/>
            <a:ext cx="2743200" cy="365125"/>
          </a:xfrm>
        </p:spPr>
        <p:txBody>
          <a:bodyPr/>
          <a:lstStyle/>
          <a:p>
            <a:fld id="{2FCAF34E-9A6B-4D28-A7B9-972D816465A9}" type="datetimeFigureOut">
              <a:rPr lang="en-US" smtClean="0"/>
              <a:t>11/12/2023</a:t>
            </a:fld>
            <a:endParaRPr lang="en-US" dirty="0"/>
          </a:p>
        </p:txBody>
      </p:sp>
      <p:sp>
        <p:nvSpPr>
          <p:cNvPr id="20" name="Slide Number Placeholder 4">
            <a:extLst>
              <a:ext uri="{FF2B5EF4-FFF2-40B4-BE49-F238E27FC236}">
                <a16:creationId xmlns:a16="http://schemas.microsoft.com/office/drawing/2014/main" id="{765ABCE9-2F11-F34E-B0DB-AA9F09637B5A}"/>
              </a:ext>
            </a:extLst>
          </p:cNvPr>
          <p:cNvSpPr>
            <a:spLocks noGrp="1"/>
          </p:cNvSpPr>
          <p:nvPr>
            <p:ph type="sldNum" sz="quarter" idx="12"/>
          </p:nvPr>
        </p:nvSpPr>
        <p:spPr>
          <a:xfrm>
            <a:off x="8610600" y="6356352"/>
            <a:ext cx="2743200" cy="365125"/>
          </a:xfrm>
        </p:spPr>
        <p:txBody>
          <a:bodyPr/>
          <a:lstStyle/>
          <a:p>
            <a:fld id="{B65AB6C3-3666-4A99-912F-5AB9870711E1}" type="slidenum">
              <a:rPr lang="en-US" smtClean="0"/>
              <a:t>‹#›</a:t>
            </a:fld>
            <a:endParaRPr lang="en-US" dirty="0"/>
          </a:p>
        </p:txBody>
      </p:sp>
      <p:sp>
        <p:nvSpPr>
          <p:cNvPr id="21" name="Picture Placeholder 2">
            <a:extLst>
              <a:ext uri="{FF2B5EF4-FFF2-40B4-BE49-F238E27FC236}">
                <a16:creationId xmlns:a16="http://schemas.microsoft.com/office/drawing/2014/main" id="{836FE405-E176-BB45-9B4B-1F865C9F76E4}"/>
              </a:ext>
            </a:extLst>
          </p:cNvPr>
          <p:cNvSpPr>
            <a:spLocks noGrp="1"/>
          </p:cNvSpPr>
          <p:nvPr>
            <p:ph type="pic" idx="1"/>
          </p:nvPr>
        </p:nvSpPr>
        <p:spPr>
          <a:xfrm>
            <a:off x="180975" y="3807937"/>
            <a:ext cx="2753145" cy="2821465"/>
          </a:xfrm>
          <a:solidFill>
            <a:schemeClr val="accent3">
              <a:lumMod val="20000"/>
              <a:lumOff val="80000"/>
            </a:schemeClr>
          </a:solidFill>
          <a:ln w="50800">
            <a:solidFill>
              <a:schemeClr val="bg1"/>
            </a:solidFill>
          </a:ln>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22" name="Picture Placeholder 2">
            <a:extLst>
              <a:ext uri="{FF2B5EF4-FFF2-40B4-BE49-F238E27FC236}">
                <a16:creationId xmlns:a16="http://schemas.microsoft.com/office/drawing/2014/main" id="{96633653-4F6F-5241-9C3E-088CD2932487}"/>
              </a:ext>
            </a:extLst>
          </p:cNvPr>
          <p:cNvSpPr>
            <a:spLocks noGrp="1"/>
          </p:cNvSpPr>
          <p:nvPr>
            <p:ph type="pic" idx="13"/>
          </p:nvPr>
        </p:nvSpPr>
        <p:spPr>
          <a:xfrm>
            <a:off x="2935431" y="3814573"/>
            <a:ext cx="2377469" cy="2814828"/>
          </a:xfrm>
          <a:solidFill>
            <a:schemeClr val="accent3">
              <a:lumMod val="20000"/>
              <a:lumOff val="80000"/>
            </a:schemeClr>
          </a:solidFill>
          <a:ln w="50800">
            <a:solidFill>
              <a:schemeClr val="bg1"/>
            </a:solidFill>
          </a:ln>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23" name="Picture Placeholder 2">
            <a:extLst>
              <a:ext uri="{FF2B5EF4-FFF2-40B4-BE49-F238E27FC236}">
                <a16:creationId xmlns:a16="http://schemas.microsoft.com/office/drawing/2014/main" id="{07E68BAB-DEDD-C848-9DE4-0062DD19E028}"/>
              </a:ext>
            </a:extLst>
          </p:cNvPr>
          <p:cNvSpPr>
            <a:spLocks noGrp="1"/>
          </p:cNvSpPr>
          <p:nvPr>
            <p:ph type="pic" idx="14"/>
          </p:nvPr>
        </p:nvSpPr>
        <p:spPr>
          <a:xfrm>
            <a:off x="180975" y="228602"/>
            <a:ext cx="5131925" cy="3574795"/>
          </a:xfrm>
          <a:solidFill>
            <a:schemeClr val="accent3">
              <a:lumMod val="20000"/>
              <a:lumOff val="80000"/>
            </a:schemeClr>
          </a:solidFill>
          <a:ln w="50800">
            <a:solidFill>
              <a:schemeClr val="bg1"/>
            </a:solidFill>
          </a:ln>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24" name="Text Placeholder 2">
            <a:extLst>
              <a:ext uri="{FF2B5EF4-FFF2-40B4-BE49-F238E27FC236}">
                <a16:creationId xmlns:a16="http://schemas.microsoft.com/office/drawing/2014/main" id="{BAC95668-9F03-824A-9DD6-E490F6522A84}"/>
              </a:ext>
            </a:extLst>
          </p:cNvPr>
          <p:cNvSpPr>
            <a:spLocks noGrp="1"/>
          </p:cNvSpPr>
          <p:nvPr>
            <p:ph idx="16"/>
          </p:nvPr>
        </p:nvSpPr>
        <p:spPr>
          <a:xfrm>
            <a:off x="5677989" y="2126166"/>
            <a:ext cx="5675811" cy="405079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Title Placeholder 1">
            <a:extLst>
              <a:ext uri="{FF2B5EF4-FFF2-40B4-BE49-F238E27FC236}">
                <a16:creationId xmlns:a16="http://schemas.microsoft.com/office/drawing/2014/main" id="{81FD3FA0-56F1-A142-9AD7-B40B89BCC5D4}"/>
              </a:ext>
            </a:extLst>
          </p:cNvPr>
          <p:cNvSpPr>
            <a:spLocks noGrp="1"/>
          </p:cNvSpPr>
          <p:nvPr>
            <p:ph type="title"/>
          </p:nvPr>
        </p:nvSpPr>
        <p:spPr>
          <a:xfrm>
            <a:off x="5677989" y="681039"/>
            <a:ext cx="5675811" cy="1325563"/>
          </a:xfrm>
          <a:prstGeom prst="rect">
            <a:avLst/>
          </a:prstGeom>
        </p:spPr>
        <p:txBody>
          <a:bodyPr vert="horz" lIns="91440" tIns="45720" rIns="91440" bIns="45720" rtlCol="0" anchor="t" anchorCtr="0">
            <a:noAutofit/>
          </a:bodyPr>
          <a:lstStyle/>
          <a:p>
            <a:r>
              <a:rPr lang="en-US"/>
              <a:t>Click to edit Master title style</a:t>
            </a:r>
            <a:endParaRPr lang="en-US" dirty="0"/>
          </a:p>
        </p:txBody>
      </p:sp>
      <p:sp>
        <p:nvSpPr>
          <p:cNvPr id="10" name="Rectangle 9">
            <a:extLst>
              <a:ext uri="{FF2B5EF4-FFF2-40B4-BE49-F238E27FC236}">
                <a16:creationId xmlns:a16="http://schemas.microsoft.com/office/drawing/2014/main" id="{9283562B-E6B3-4F45-B377-5EB770C60F95}"/>
              </a:ext>
            </a:extLst>
          </p:cNvPr>
          <p:cNvSpPr/>
          <p:nvPr userDrawn="1"/>
        </p:nvSpPr>
        <p:spPr>
          <a:xfrm>
            <a:off x="8636001" y="6233888"/>
            <a:ext cx="2830287" cy="48758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301866769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4PictureRight with Text">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9481104" y="3285682"/>
            <a:ext cx="2520397" cy="3353246"/>
          </a:xfrm>
          <a:solidFill>
            <a:schemeClr val="accent3">
              <a:lumMod val="20000"/>
              <a:lumOff val="80000"/>
            </a:schemeClr>
          </a:solidFill>
          <a:ln w="50800">
            <a:solidFill>
              <a:schemeClr val="bg1"/>
            </a:solidFill>
          </a:ln>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13" name="Picture Placeholder 2">
            <a:extLst>
              <a:ext uri="{FF2B5EF4-FFF2-40B4-BE49-F238E27FC236}">
                <a16:creationId xmlns:a16="http://schemas.microsoft.com/office/drawing/2014/main" id="{3DAC27D6-E9D0-064A-9A19-6303A81CED53}"/>
              </a:ext>
            </a:extLst>
          </p:cNvPr>
          <p:cNvSpPr>
            <a:spLocks noGrp="1"/>
          </p:cNvSpPr>
          <p:nvPr>
            <p:ph type="pic" idx="13"/>
          </p:nvPr>
        </p:nvSpPr>
        <p:spPr>
          <a:xfrm>
            <a:off x="6875876" y="3285682"/>
            <a:ext cx="2592691" cy="3353244"/>
          </a:xfrm>
          <a:solidFill>
            <a:schemeClr val="accent3">
              <a:lumMod val="20000"/>
              <a:lumOff val="80000"/>
            </a:schemeClr>
          </a:solidFill>
          <a:ln w="50800">
            <a:solidFill>
              <a:schemeClr val="bg1"/>
            </a:solidFill>
          </a:ln>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14" name="Picture Placeholder 2">
            <a:extLst>
              <a:ext uri="{FF2B5EF4-FFF2-40B4-BE49-F238E27FC236}">
                <a16:creationId xmlns:a16="http://schemas.microsoft.com/office/drawing/2014/main" id="{B35CAD8E-52A8-3B41-B832-F31E95F81F63}"/>
              </a:ext>
            </a:extLst>
          </p:cNvPr>
          <p:cNvSpPr>
            <a:spLocks noGrp="1"/>
          </p:cNvSpPr>
          <p:nvPr>
            <p:ph type="pic" idx="14"/>
          </p:nvPr>
        </p:nvSpPr>
        <p:spPr>
          <a:xfrm>
            <a:off x="6874564" y="219075"/>
            <a:ext cx="2592691" cy="3066606"/>
          </a:xfrm>
          <a:solidFill>
            <a:schemeClr val="accent3">
              <a:lumMod val="20000"/>
              <a:lumOff val="80000"/>
            </a:schemeClr>
          </a:solidFill>
          <a:ln w="50800">
            <a:solidFill>
              <a:schemeClr val="bg1"/>
            </a:solidFill>
          </a:ln>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5" name="Date Placeholder 4"/>
          <p:cNvSpPr>
            <a:spLocks noGrp="1"/>
          </p:cNvSpPr>
          <p:nvPr>
            <p:ph type="dt" sz="half" idx="10"/>
          </p:nvPr>
        </p:nvSpPr>
        <p:spPr/>
        <p:txBody>
          <a:bodyPr/>
          <a:lstStyle/>
          <a:p>
            <a:fld id="{2FCAF34E-9A6B-4D28-A7B9-972D816465A9}" type="datetimeFigureOut">
              <a:rPr lang="en-US" smtClean="0"/>
              <a:t>11/12/2023</a:t>
            </a:fld>
            <a:endParaRPr lang="en-US" dirty="0"/>
          </a:p>
        </p:txBody>
      </p:sp>
      <p:sp>
        <p:nvSpPr>
          <p:cNvPr id="7" name="Slide Number Placeholder 6"/>
          <p:cNvSpPr>
            <a:spLocks noGrp="1"/>
          </p:cNvSpPr>
          <p:nvPr>
            <p:ph type="sldNum" sz="quarter" idx="12"/>
          </p:nvPr>
        </p:nvSpPr>
        <p:spPr>
          <a:xfrm>
            <a:off x="3770811" y="6356352"/>
            <a:ext cx="2743200" cy="365125"/>
          </a:xfrm>
        </p:spPr>
        <p:txBody>
          <a:bodyPr/>
          <a:lstStyle/>
          <a:p>
            <a:fld id="{B65AB6C3-3666-4A99-912F-5AB9870711E1}" type="slidenum">
              <a:rPr lang="en-US" smtClean="0"/>
              <a:t>‹#›</a:t>
            </a:fld>
            <a:endParaRPr lang="en-US" dirty="0"/>
          </a:p>
        </p:txBody>
      </p:sp>
      <p:sp>
        <p:nvSpPr>
          <p:cNvPr id="26" name="Picture Placeholder 2">
            <a:extLst>
              <a:ext uri="{FF2B5EF4-FFF2-40B4-BE49-F238E27FC236}">
                <a16:creationId xmlns:a16="http://schemas.microsoft.com/office/drawing/2014/main" id="{8FA893B7-81D2-9A4B-B847-562AF6A61997}"/>
              </a:ext>
            </a:extLst>
          </p:cNvPr>
          <p:cNvSpPr>
            <a:spLocks noGrp="1"/>
          </p:cNvSpPr>
          <p:nvPr>
            <p:ph type="pic" idx="16"/>
          </p:nvPr>
        </p:nvSpPr>
        <p:spPr>
          <a:xfrm>
            <a:off x="9480605" y="219075"/>
            <a:ext cx="2520897" cy="3066607"/>
          </a:xfrm>
          <a:solidFill>
            <a:schemeClr val="accent3">
              <a:lumMod val="20000"/>
              <a:lumOff val="80000"/>
            </a:schemeClr>
          </a:solidFill>
          <a:ln w="50800">
            <a:solidFill>
              <a:schemeClr val="bg1"/>
            </a:solidFill>
          </a:ln>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27" name="Text Placeholder 2">
            <a:extLst>
              <a:ext uri="{FF2B5EF4-FFF2-40B4-BE49-F238E27FC236}">
                <a16:creationId xmlns:a16="http://schemas.microsoft.com/office/drawing/2014/main" id="{4B63FE48-61DA-6245-8958-8284086BB561}"/>
              </a:ext>
            </a:extLst>
          </p:cNvPr>
          <p:cNvSpPr>
            <a:spLocks noGrp="1"/>
          </p:cNvSpPr>
          <p:nvPr>
            <p:ph idx="15"/>
          </p:nvPr>
        </p:nvSpPr>
        <p:spPr>
          <a:xfrm>
            <a:off x="838201" y="2126166"/>
            <a:ext cx="5675811" cy="405079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8" name="Title Placeholder 1">
            <a:extLst>
              <a:ext uri="{FF2B5EF4-FFF2-40B4-BE49-F238E27FC236}">
                <a16:creationId xmlns:a16="http://schemas.microsoft.com/office/drawing/2014/main" id="{6472E66B-5FF6-7F47-995B-C928AB6A1CA0}"/>
              </a:ext>
            </a:extLst>
          </p:cNvPr>
          <p:cNvSpPr>
            <a:spLocks noGrp="1"/>
          </p:cNvSpPr>
          <p:nvPr>
            <p:ph type="title"/>
          </p:nvPr>
        </p:nvSpPr>
        <p:spPr>
          <a:xfrm>
            <a:off x="838201" y="681039"/>
            <a:ext cx="5675811" cy="1325563"/>
          </a:xfrm>
          <a:prstGeom prst="rect">
            <a:avLst/>
          </a:prstGeom>
        </p:spPr>
        <p:txBody>
          <a:bodyPr vert="horz" lIns="91440" tIns="45720" rIns="91440" bIns="45720" rtlCol="0" anchor="t" anchorCtr="0">
            <a:noAutofit/>
          </a:bodyPr>
          <a:lstStyle/>
          <a:p>
            <a:r>
              <a:rPr lang="en-US"/>
              <a:t>Click to edit Master title style</a:t>
            </a:r>
            <a:endParaRPr lang="en-US" dirty="0"/>
          </a:p>
        </p:txBody>
      </p:sp>
    </p:spTree>
    <p:extLst>
      <p:ext uri="{BB962C8B-B14F-4D97-AF65-F5344CB8AC3E}">
        <p14:creationId xmlns:p14="http://schemas.microsoft.com/office/powerpoint/2010/main" val="24398191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735497"/>
            <a:ext cx="10515600" cy="1090129"/>
          </a:xfrm>
        </p:spPr>
        <p:txBody>
          <a:bodyPr anchor="t" anchorCtr="0"/>
          <a:lstStyle/>
          <a:p>
            <a:r>
              <a:rPr lang="en-US"/>
              <a:t>Click to edit Master title style</a:t>
            </a:r>
            <a:endParaRPr lang="en-US" dirty="0"/>
          </a:p>
        </p:txBody>
      </p:sp>
      <p:sp>
        <p:nvSpPr>
          <p:cNvPr id="3" name="Content Placeholder 2"/>
          <p:cNvSpPr>
            <a:spLocks noGrp="1"/>
          </p:cNvSpPr>
          <p:nvPr>
            <p:ph idx="1"/>
          </p:nvPr>
        </p:nvSpPr>
        <p:spPr/>
        <p:txBody>
          <a:bodyPr/>
          <a:lstStyle>
            <a:lvl1pPr>
              <a:defRPr sz="1950" baseline="0"/>
            </a:lvl1pPr>
            <a:lvl2pPr>
              <a:defRPr sz="1650" baseline="0"/>
            </a:lvl2pPr>
            <a:lvl3pPr>
              <a:defRPr sz="1350" baseline="0"/>
            </a:lvl3pPr>
            <a:lvl4pPr>
              <a:defRPr sz="1200" baseline="0"/>
            </a:lvl4pPr>
            <a:lvl5pPr>
              <a:defRPr sz="1200" baseline="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FCAF34E-9A6B-4D28-A7B9-972D816465A9}" type="datetimeFigureOut">
              <a:rPr lang="en-US" smtClean="0"/>
              <a:t>11/12/2023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5AB6C3-3666-4A99-912F-5AB9870711E1}" type="slidenum">
              <a:rPr lang="en-US" smtClean="0"/>
              <a:t>‹#›</a:t>
            </a:fld>
            <a:endParaRPr lang="en-US" dirty="0"/>
          </a:p>
        </p:txBody>
      </p:sp>
    </p:spTree>
    <p:extLst>
      <p:ext uri="{BB962C8B-B14F-4D97-AF65-F5344CB8AC3E}">
        <p14:creationId xmlns:p14="http://schemas.microsoft.com/office/powerpoint/2010/main" val="33734181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72A3E05A-6A19-714F-848E-32E7E202EA24}"/>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1467" y="-50756"/>
            <a:ext cx="12282233" cy="6908756"/>
          </a:xfrm>
          <a:prstGeom prst="rect">
            <a:avLst/>
          </a:prstGeom>
        </p:spPr>
      </p:pic>
      <p:sp>
        <p:nvSpPr>
          <p:cNvPr id="2" name="Title 1"/>
          <p:cNvSpPr>
            <a:spLocks noGrp="1"/>
          </p:cNvSpPr>
          <p:nvPr>
            <p:ph type="title"/>
          </p:nvPr>
        </p:nvSpPr>
        <p:spPr>
          <a:xfrm>
            <a:off x="831851" y="1396414"/>
            <a:ext cx="10515600" cy="2852737"/>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831849" y="4249151"/>
            <a:ext cx="10515600" cy="1500187"/>
          </a:xfrm>
        </p:spPr>
        <p:txBody>
          <a:bodyPr/>
          <a:lstStyle>
            <a:lvl1pPr marL="0" indent="0">
              <a:buNone/>
              <a:defRPr sz="1800">
                <a:solidFill>
                  <a:schemeClr val="tx1">
                    <a:lumMod val="50000"/>
                    <a:lumOff val="50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FCAF34E-9A6B-4D28-A7B9-972D816465A9}" type="datetimeFigureOut">
              <a:rPr lang="en-US" smtClean="0"/>
              <a:t>11/12/2023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5AB6C3-3666-4A99-912F-5AB9870711E1}" type="slidenum">
              <a:rPr lang="en-US" smtClean="0"/>
              <a:t>‹#›</a:t>
            </a:fld>
            <a:endParaRPr lang="en-US" dirty="0"/>
          </a:p>
        </p:txBody>
      </p:sp>
      <p:pic>
        <p:nvPicPr>
          <p:cNvPr id="10" name="Picture 9">
            <a:extLst>
              <a:ext uri="{FF2B5EF4-FFF2-40B4-BE49-F238E27FC236}">
                <a16:creationId xmlns:a16="http://schemas.microsoft.com/office/drawing/2014/main" id="{AF183E1F-7B6F-1646-B58A-05E4D8F058A4}"/>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516992" y="6281355"/>
            <a:ext cx="2836808" cy="393426"/>
          </a:xfrm>
          <a:prstGeom prst="rect">
            <a:avLst/>
          </a:prstGeom>
        </p:spPr>
      </p:pic>
    </p:spTree>
    <p:extLst>
      <p:ext uri="{BB962C8B-B14F-4D97-AF65-F5344CB8AC3E}">
        <p14:creationId xmlns:p14="http://schemas.microsoft.com/office/powerpoint/2010/main" val="26287417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1_Section Header">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72A3E05A-6A19-714F-848E-32E7E202EA24}"/>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45117" y="-50755"/>
            <a:ext cx="12282232" cy="6553156"/>
          </a:xfrm>
          <a:prstGeom prst="rect">
            <a:avLst/>
          </a:prstGeom>
        </p:spPr>
      </p:pic>
      <p:sp>
        <p:nvSpPr>
          <p:cNvPr id="2" name="Title 1"/>
          <p:cNvSpPr>
            <a:spLocks noGrp="1"/>
          </p:cNvSpPr>
          <p:nvPr>
            <p:ph type="title"/>
          </p:nvPr>
        </p:nvSpPr>
        <p:spPr>
          <a:xfrm>
            <a:off x="831851" y="1396414"/>
            <a:ext cx="10515600" cy="2852737"/>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831849" y="4249151"/>
            <a:ext cx="10515600" cy="1500187"/>
          </a:xfrm>
        </p:spPr>
        <p:txBody>
          <a:bodyPr/>
          <a:lstStyle>
            <a:lvl1pPr marL="0" indent="0">
              <a:buNone/>
              <a:defRPr sz="1800">
                <a:solidFill>
                  <a:schemeClr val="tx1">
                    <a:lumMod val="50000"/>
                    <a:lumOff val="50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FCAF34E-9A6B-4D28-A7B9-972D816465A9}" type="datetimeFigureOut">
              <a:rPr lang="en-US" smtClean="0"/>
              <a:t>11/12/2023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5AB6C3-3666-4A99-912F-5AB9870711E1}" type="slidenum">
              <a:rPr lang="en-US" smtClean="0"/>
              <a:t>‹#›</a:t>
            </a:fld>
            <a:endParaRPr lang="en-US" dirty="0"/>
          </a:p>
        </p:txBody>
      </p:sp>
    </p:spTree>
    <p:extLst>
      <p:ext uri="{BB962C8B-B14F-4D97-AF65-F5344CB8AC3E}">
        <p14:creationId xmlns:p14="http://schemas.microsoft.com/office/powerpoint/2010/main" val="19832315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2FCAF34E-9A6B-4D28-A7B9-972D816465A9}" type="datetimeFigureOut">
              <a:rPr lang="en-US" smtClean="0"/>
              <a:t>11/12/2023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5AB6C3-3666-4A99-912F-5AB9870711E1}" type="slidenum">
              <a:rPr lang="en-US" smtClean="0"/>
              <a:t>‹#›</a:t>
            </a:fld>
            <a:endParaRPr lang="en-US" dirty="0"/>
          </a:p>
        </p:txBody>
      </p:sp>
    </p:spTree>
    <p:extLst>
      <p:ext uri="{BB962C8B-B14F-4D97-AF65-F5344CB8AC3E}">
        <p14:creationId xmlns:p14="http://schemas.microsoft.com/office/powerpoint/2010/main" val="23286801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7"/>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9" y="1681163"/>
            <a:ext cx="5157787"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839789"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1" y="1681163"/>
            <a:ext cx="5183188"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6172201"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2FCAF34E-9A6B-4D28-A7B9-972D816465A9}" type="datetimeFigureOut">
              <a:rPr lang="en-US" smtClean="0"/>
              <a:t>11/12/2023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65AB6C3-3666-4A99-912F-5AB9870711E1}" type="slidenum">
              <a:rPr lang="en-US" smtClean="0"/>
              <a:t>‹#›</a:t>
            </a:fld>
            <a:endParaRPr lang="en-US" dirty="0"/>
          </a:p>
        </p:txBody>
      </p:sp>
    </p:spTree>
    <p:extLst>
      <p:ext uri="{BB962C8B-B14F-4D97-AF65-F5344CB8AC3E}">
        <p14:creationId xmlns:p14="http://schemas.microsoft.com/office/powerpoint/2010/main" val="32995312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838200" y="681039"/>
            <a:ext cx="10515600" cy="889855"/>
          </a:xfrm>
        </p:spPr>
        <p:txBody>
          <a:bodyPr anchor="t" anchorCtr="0"/>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FCAF34E-9A6B-4D28-A7B9-972D816465A9}" type="datetimeFigureOut">
              <a:rPr lang="en-US" smtClean="0"/>
              <a:t>11/12/2023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65AB6C3-3666-4A99-912F-5AB9870711E1}" type="slidenum">
              <a:rPr lang="en-US" smtClean="0"/>
              <a:t>‹#›</a:t>
            </a:fld>
            <a:endParaRPr lang="en-US" dirty="0"/>
          </a:p>
        </p:txBody>
      </p:sp>
    </p:spTree>
    <p:extLst>
      <p:ext uri="{BB962C8B-B14F-4D97-AF65-F5344CB8AC3E}">
        <p14:creationId xmlns:p14="http://schemas.microsoft.com/office/powerpoint/2010/main" val="36891423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5_Title Only">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58DBB1BB-D2E3-8E41-AA94-A70F0C769798}"/>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4" y="0"/>
            <a:ext cx="12191992" cy="1598278"/>
          </a:xfrm>
          <a:prstGeom prst="rect">
            <a:avLst/>
          </a:prstGeom>
        </p:spPr>
      </p:pic>
      <p:sp>
        <p:nvSpPr>
          <p:cNvPr id="2" name="Title 1"/>
          <p:cNvSpPr>
            <a:spLocks noGrp="1"/>
          </p:cNvSpPr>
          <p:nvPr>
            <p:ph type="title"/>
          </p:nvPr>
        </p:nvSpPr>
        <p:spPr>
          <a:xfrm>
            <a:off x="684735" y="136359"/>
            <a:ext cx="10515600" cy="1325563"/>
          </a:xfrm>
          <a:noFill/>
        </p:spPr>
        <p:txBody>
          <a:bodyPr>
            <a:normAutofit/>
          </a:bodyPr>
          <a:lstStyle>
            <a:lvl1pPr>
              <a:defRPr sz="3150" baseline="0">
                <a:solidFill>
                  <a:schemeClr val="bg1"/>
                </a:solidFill>
                <a:effectLst>
                  <a:outerShdw blurRad="50800" dist="38100" dir="2700000" algn="tl" rotWithShape="0">
                    <a:prstClr val="black">
                      <a:alpha val="40000"/>
                    </a:prstClr>
                  </a:outerShdw>
                </a:effectLst>
              </a:defRPr>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FCAF34E-9A6B-4D28-A7B9-972D816465A9}" type="datetimeFigureOut">
              <a:rPr lang="en-US" smtClean="0"/>
              <a:t>11/12/2023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65AB6C3-3666-4A99-912F-5AB9870711E1}" type="slidenum">
              <a:rPr lang="en-US" smtClean="0"/>
              <a:t>‹#›</a:t>
            </a:fld>
            <a:endParaRPr lang="en-US" dirty="0"/>
          </a:p>
        </p:txBody>
      </p:sp>
      <p:sp>
        <p:nvSpPr>
          <p:cNvPr id="10" name="Text Placeholder 2">
            <a:extLst>
              <a:ext uri="{FF2B5EF4-FFF2-40B4-BE49-F238E27FC236}">
                <a16:creationId xmlns:a16="http://schemas.microsoft.com/office/drawing/2014/main" id="{9A24928A-1E60-514D-A9CC-960B78A9B436}"/>
              </a:ext>
            </a:extLst>
          </p:cNvPr>
          <p:cNvSpPr>
            <a:spLocks noGrp="1"/>
          </p:cNvSpPr>
          <p:nvPr>
            <p:ph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4599342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image" Target="../media/image1.png"/><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theme" Target="../theme/theme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7"/>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2"/>
            <a:ext cx="27432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2FCAF34E-9A6B-4D28-A7B9-972D816465A9}" type="datetimeFigureOut">
              <a:rPr lang="en-US" smtClean="0"/>
              <a:t>11/12/2023</a:t>
            </a:fld>
            <a:endParaRPr lang="en-US" dirty="0"/>
          </a:p>
        </p:txBody>
      </p:sp>
      <p:sp>
        <p:nvSpPr>
          <p:cNvPr id="5" name="Footer Placeholder 4"/>
          <p:cNvSpPr>
            <a:spLocks noGrp="1"/>
          </p:cNvSpPr>
          <p:nvPr>
            <p:ph type="ftr" sz="quarter" idx="3"/>
          </p:nvPr>
        </p:nvSpPr>
        <p:spPr>
          <a:xfrm>
            <a:off x="4038600" y="6356352"/>
            <a:ext cx="41148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2"/>
            <a:ext cx="27432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5AB6C3-3666-4A99-912F-5AB9870711E1}" type="slidenum">
              <a:rPr lang="en-US" smtClean="0"/>
              <a:t>‹#›</a:t>
            </a:fld>
            <a:endParaRPr lang="en-US" dirty="0"/>
          </a:p>
        </p:txBody>
      </p:sp>
      <p:pic>
        <p:nvPicPr>
          <p:cNvPr id="8" name="Picture 7">
            <a:extLst>
              <a:ext uri="{FF2B5EF4-FFF2-40B4-BE49-F238E27FC236}">
                <a16:creationId xmlns:a16="http://schemas.microsoft.com/office/drawing/2014/main" id="{F90C1895-5776-6841-8BF3-522F008E38F1}"/>
              </a:ext>
            </a:extLst>
          </p:cNvPr>
          <p:cNvPicPr>
            <a:picLocks noChangeAspect="1"/>
          </p:cNvPicPr>
          <p:nvPr userDrawn="1"/>
        </p:nvPicPr>
        <p:blipFill>
          <a:blip r:embed="rId25" cstate="print">
            <a:extLst>
              <a:ext uri="{28A0092B-C50C-407E-A947-70E740481C1C}">
                <a14:useLocalDpi xmlns:a14="http://schemas.microsoft.com/office/drawing/2010/main" val="0"/>
              </a:ext>
            </a:extLst>
          </a:blip>
          <a:stretch>
            <a:fillRect/>
          </a:stretch>
        </p:blipFill>
        <p:spPr>
          <a:xfrm>
            <a:off x="8721057" y="6311900"/>
            <a:ext cx="2632745" cy="365126"/>
          </a:xfrm>
          <a:prstGeom prst="rect">
            <a:avLst/>
          </a:prstGeom>
        </p:spPr>
      </p:pic>
    </p:spTree>
    <p:extLst>
      <p:ext uri="{BB962C8B-B14F-4D97-AF65-F5344CB8AC3E}">
        <p14:creationId xmlns:p14="http://schemas.microsoft.com/office/powerpoint/2010/main" val="232905131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 id="2147483680" r:id="rId20"/>
    <p:sldLayoutId id="2147483681" r:id="rId21"/>
    <p:sldLayoutId id="2147483682" r:id="rId22"/>
    <p:sldLayoutId id="2147483683" r:id="rId23"/>
  </p:sldLayoutIdLst>
  <p:txStyles>
    <p:titleStyle>
      <a:lvl1pPr algn="l" defTabSz="685800" rtl="0" eaLnBrk="1" latinLnBrk="0" hangingPunct="1">
        <a:lnSpc>
          <a:spcPct val="90000"/>
        </a:lnSpc>
        <a:spcBef>
          <a:spcPct val="0"/>
        </a:spcBef>
        <a:buNone/>
        <a:defRPr sz="2775" b="1" i="0" kern="1200" baseline="0">
          <a:solidFill>
            <a:srgbClr val="005A9E"/>
          </a:solidFill>
          <a:latin typeface="Arial" panose="020B0604020202020204" pitchFamily="34" charset="0"/>
          <a:ea typeface="+mj-ea"/>
          <a:cs typeface="Arial" panose="020B0604020202020204" pitchFamily="34" charset="0"/>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Arial" panose="020B0604020202020204" pitchFamily="34" charset="0"/>
          <a:ea typeface="+mn-ea"/>
          <a:cs typeface="Arial" panose="020B0604020202020204" pitchFamily="34" charset="0"/>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Arial" panose="020B0604020202020204" pitchFamily="34" charset="0"/>
          <a:ea typeface="+mn-ea"/>
          <a:cs typeface="Arial" panose="020B0604020202020204" pitchFamily="34" charset="0"/>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Arial" panose="020B0604020202020204" pitchFamily="34" charset="0"/>
          <a:ea typeface="+mn-ea"/>
          <a:cs typeface="Arial" panose="020B0604020202020204" pitchFamily="34" charset="0"/>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Arial" panose="020B0604020202020204" pitchFamily="34" charset="0"/>
          <a:ea typeface="+mn-ea"/>
          <a:cs typeface="Arial" panose="020B0604020202020204" pitchFamily="34"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64816" y="513271"/>
            <a:ext cx="11144598" cy="727786"/>
          </a:xfrm>
        </p:spPr>
        <p:txBody>
          <a:bodyPr>
            <a:noAutofit/>
          </a:bodyPr>
          <a:lstStyle/>
          <a:p>
            <a:br>
              <a:rPr lang="en-US" sz="4000" b="1" dirty="0">
                <a:solidFill>
                  <a:schemeClr val="accent5">
                    <a:lumMod val="50000"/>
                  </a:schemeClr>
                </a:solidFill>
              </a:rPr>
            </a:br>
            <a:br>
              <a:rPr lang="en-US" sz="4000" b="1" dirty="0">
                <a:solidFill>
                  <a:schemeClr val="accent5">
                    <a:lumMod val="50000"/>
                  </a:schemeClr>
                </a:solidFill>
              </a:rPr>
            </a:br>
            <a:br>
              <a:rPr lang="en-US" sz="4000" b="1" dirty="0">
                <a:solidFill>
                  <a:schemeClr val="accent5">
                    <a:lumMod val="50000"/>
                  </a:schemeClr>
                </a:solidFill>
              </a:rPr>
            </a:br>
            <a:r>
              <a:rPr lang="en-US" sz="4000" b="1" dirty="0">
                <a:solidFill>
                  <a:schemeClr val="accent5">
                    <a:lumMod val="50000"/>
                  </a:schemeClr>
                </a:solidFill>
              </a:rPr>
              <a:t>Closing a Purchase Order</a:t>
            </a:r>
          </a:p>
        </p:txBody>
      </p:sp>
      <p:sp>
        <p:nvSpPr>
          <p:cNvPr id="3" name="Subtitle 2"/>
          <p:cNvSpPr>
            <a:spLocks noGrp="1"/>
          </p:cNvSpPr>
          <p:nvPr>
            <p:ph type="subTitle" idx="1"/>
          </p:nvPr>
        </p:nvSpPr>
        <p:spPr>
          <a:xfrm>
            <a:off x="1072719" y="1244635"/>
            <a:ext cx="10336695" cy="4325741"/>
          </a:xfrm>
        </p:spPr>
        <p:txBody>
          <a:bodyPr>
            <a:normAutofit lnSpcReduction="10000"/>
          </a:bodyPr>
          <a:lstStyle/>
          <a:p>
            <a:pPr algn="l"/>
            <a:r>
              <a:rPr lang="en-US" dirty="0">
                <a:solidFill>
                  <a:schemeClr val="tx1"/>
                </a:solidFill>
              </a:rPr>
              <a:t> A Purchase Order (PO) is officially and automatically closed when all existing quantities have been fully invoiced and paid. When a PO is closed, any remaining encumbrances, or liens, against the order are released. </a:t>
            </a:r>
          </a:p>
          <a:p>
            <a:pPr algn="l"/>
            <a:r>
              <a:rPr lang="en-US" dirty="0">
                <a:solidFill>
                  <a:schemeClr val="tx1"/>
                </a:solidFill>
              </a:rPr>
              <a:t>If an order is not going to be completed, then an close order request can be done.  This request should not be made until it is confirmed that all invoicing has been completed.</a:t>
            </a:r>
          </a:p>
          <a:p>
            <a:pPr algn="l"/>
            <a:endParaRPr lang="en-US" dirty="0">
              <a:solidFill>
                <a:schemeClr val="tx1"/>
              </a:solidFill>
            </a:endParaRPr>
          </a:p>
          <a:p>
            <a:pPr algn="l">
              <a:buFont typeface="+mj-lt"/>
              <a:buAutoNum type="arabicPeriod"/>
            </a:pPr>
            <a:r>
              <a:rPr lang="en-US" dirty="0">
                <a:solidFill>
                  <a:schemeClr val="tx1"/>
                </a:solidFill>
                <a:effectLst/>
              </a:rPr>
              <a:t>The department communicates with the supplier to confirm that the items in the PO will not be fulfilled or shipped.</a:t>
            </a:r>
          </a:p>
          <a:p>
            <a:pPr algn="l">
              <a:buFont typeface="+mj-lt"/>
              <a:buAutoNum type="arabicPeriod"/>
            </a:pPr>
            <a:r>
              <a:rPr lang="en-US" dirty="0">
                <a:solidFill>
                  <a:schemeClr val="tx1"/>
                </a:solidFill>
                <a:effectLst/>
              </a:rPr>
              <a:t>The department contacts Procurement and Contracting Services using an online request form with the following information:  </a:t>
            </a:r>
          </a:p>
          <a:p>
            <a:pPr marL="742950" lvl="1" indent="-285750" algn="l">
              <a:buFont typeface="+mj-lt"/>
              <a:buAutoNum type="arabicPeriod"/>
            </a:pPr>
            <a:r>
              <a:rPr lang="en-US" dirty="0">
                <a:effectLst/>
              </a:rPr>
              <a:t>PO numbers to be closed </a:t>
            </a:r>
          </a:p>
          <a:p>
            <a:pPr marL="742950" lvl="1" indent="-285750" algn="l">
              <a:buFont typeface="+mj-lt"/>
              <a:buAutoNum type="arabicPeriod"/>
            </a:pPr>
            <a:r>
              <a:rPr lang="en-US" dirty="0">
                <a:effectLst/>
              </a:rPr>
              <a:t>Confirmation from the suppliers that the items in the PO will not be fulfilled or shipped </a:t>
            </a:r>
          </a:p>
          <a:p>
            <a:pPr algn="l">
              <a:buFont typeface="+mj-lt"/>
              <a:buAutoNum type="arabicPeriod"/>
            </a:pPr>
            <a:r>
              <a:rPr lang="en-US" dirty="0">
                <a:solidFill>
                  <a:schemeClr val="tx1"/>
                </a:solidFill>
                <a:effectLst/>
              </a:rPr>
              <a:t>Procurement &amp; Contracting Services: </a:t>
            </a:r>
          </a:p>
          <a:p>
            <a:pPr marL="742950" lvl="1" indent="-285750" algn="l">
              <a:buFont typeface="+mj-lt"/>
              <a:buAutoNum type="arabicPeriod"/>
            </a:pPr>
            <a:r>
              <a:rPr lang="en-US" dirty="0">
                <a:effectLst/>
              </a:rPr>
              <a:t>Closes the PO. Encumbrances, or liens, against the order are released.</a:t>
            </a:r>
          </a:p>
          <a:p>
            <a:pPr marL="742950" lvl="1" indent="-285750" algn="l">
              <a:buFont typeface="+mj-lt"/>
              <a:buAutoNum type="arabicPeriod"/>
            </a:pPr>
            <a:r>
              <a:rPr lang="en-US" dirty="0">
                <a:effectLst/>
              </a:rPr>
              <a:t>Notifies the department when the PO is closed.</a:t>
            </a:r>
          </a:p>
          <a:p>
            <a:pPr marL="342900" indent="-342900" algn="l">
              <a:buFont typeface="Arial" panose="020B0604020202020204" pitchFamily="34" charset="0"/>
              <a:buChar char="•"/>
            </a:pPr>
            <a:endParaRPr lang="en-US" dirty="0">
              <a:solidFill>
                <a:schemeClr val="tx1"/>
              </a:solidFill>
            </a:endParaRPr>
          </a:p>
          <a:p>
            <a:endParaRPr lang="en-US" dirty="0"/>
          </a:p>
          <a:p>
            <a:endParaRPr lang="en-US" dirty="0"/>
          </a:p>
        </p:txBody>
      </p:sp>
      <p:sp>
        <p:nvSpPr>
          <p:cNvPr id="4" name="U-Turn Arrow 6">
            <a:hlinkClick r:id="" action="ppaction://noaction"/>
            <a:extLst>
              <a:ext uri="{FF2B5EF4-FFF2-40B4-BE49-F238E27FC236}">
                <a16:creationId xmlns:a16="http://schemas.microsoft.com/office/drawing/2014/main" id="{1B46EA75-D2A4-42F4-BDC6-2EF3FD2E7B09}"/>
              </a:ext>
            </a:extLst>
          </p:cNvPr>
          <p:cNvSpPr/>
          <p:nvPr/>
        </p:nvSpPr>
        <p:spPr>
          <a:xfrm>
            <a:off x="11774311" y="6276622"/>
            <a:ext cx="331972" cy="332148"/>
          </a:xfrm>
          <a:prstGeom prst="utur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6" name="Rectangle 2">
            <a:extLst>
              <a:ext uri="{FF2B5EF4-FFF2-40B4-BE49-F238E27FC236}">
                <a16:creationId xmlns:a16="http://schemas.microsoft.com/office/drawing/2014/main" id="{BAFEB3C5-9CF9-4DB9-64EC-FE0099D0D884}"/>
              </a:ext>
            </a:extLst>
          </p:cNvPr>
          <p:cNvSpPr>
            <a:spLocks noChangeArrowheads="1"/>
          </p:cNvSpPr>
          <p:nvPr/>
        </p:nvSpPr>
        <p:spPr bwMode="auto">
          <a:xfrm>
            <a:off x="0" y="-600164"/>
            <a:ext cx="264816"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alt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a:p>
            <a:pPr marL="0" marR="0" lvl="0" indent="0" algn="l" defTabSz="914400" rtl="0" eaLnBrk="0" fontAlgn="base" latinLnBrk="0" hangingPunct="0">
              <a:lnSpc>
                <a:spcPct val="100000"/>
              </a:lnSpc>
              <a:spcBef>
                <a:spcPct val="0"/>
              </a:spcBef>
              <a:spcAft>
                <a:spcPct val="0"/>
              </a:spcAft>
              <a:buClrTx/>
              <a:buSzTx/>
              <a:buFontTx/>
              <a:buChar char="•"/>
              <a:tabLst/>
              <a:defRPr/>
            </a:pPr>
            <a:br>
              <a:rPr kumimoji="0" lang="en-US" alt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mn-cs"/>
              </a:rPr>
            </a:br>
            <a:endParaRPr kumimoji="0" lang="en-US" alt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alt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p:txBody>
      </p:sp>
      <p:sp>
        <p:nvSpPr>
          <p:cNvPr id="5" name="Rectangle 1">
            <a:extLst>
              <a:ext uri="{FF2B5EF4-FFF2-40B4-BE49-F238E27FC236}">
                <a16:creationId xmlns:a16="http://schemas.microsoft.com/office/drawing/2014/main" id="{4D29CB2E-BC63-7320-B88A-1E732FF5329D}"/>
              </a:ext>
            </a:extLst>
          </p:cNvPr>
          <p:cNvSpPr>
            <a:spLocks noChangeArrowheads="1"/>
          </p:cNvSpPr>
          <p:nvPr/>
        </p:nvSpPr>
        <p:spPr bwMode="auto">
          <a:xfrm>
            <a:off x="0" y="-323165"/>
            <a:ext cx="264816"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Char char="•"/>
              <a:tabLst/>
              <a:defRPr/>
            </a:pPr>
            <a:br>
              <a:rPr kumimoji="0" lang="en-US" alt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mn-cs"/>
              </a:rPr>
            </a:br>
            <a:endParaRPr kumimoji="0" lang="en-US" alt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2122278139"/>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UC ANR PowerPoint template" id="{E3ABC6F1-FE44-E24C-9BA6-BC71FB632616}" vid="{E1EBF3C3-83B3-6446-BF48-EE02E5781DF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TotalTime>
  <Words>176</Words>
  <Application>Microsoft Office PowerPoint</Application>
  <PresentationFormat>Widescreen</PresentationFormat>
  <Paragraphs>16</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1_Office Theme</vt:lpstr>
      <vt:lpstr>   Closing a Purchase Order</vt:lpstr>
    </vt:vector>
  </TitlesOfParts>
  <Company>UC Davis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Closing a Purchase Order</dc:title>
  <dc:creator>Tracy Roman</dc:creator>
  <cp:lastModifiedBy>Tracy Roman</cp:lastModifiedBy>
  <cp:revision>1</cp:revision>
  <dcterms:created xsi:type="dcterms:W3CDTF">2023-11-12T14:18:27Z</dcterms:created>
  <dcterms:modified xsi:type="dcterms:W3CDTF">2023-11-12T14:32:52Z</dcterms:modified>
</cp:coreProperties>
</file>