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94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300" y="5924325"/>
            <a:ext cx="12348905" cy="933675"/>
          </a:xfrm>
          <a:prstGeom prst="rect">
            <a:avLst/>
          </a:prstGeom>
        </p:spPr>
      </p:pic>
      <p:pic>
        <p:nvPicPr>
          <p:cNvPr id="12" name="Picture 7">
            <a:extLst>
              <a:ext uri="{FF2B5EF4-FFF2-40B4-BE49-F238E27FC236}">
                <a16:creationId xmlns:a16="http://schemas.microsoft.com/office/drawing/2014/main" id="{E8C12591-0E16-2C41-ACDE-5825E2F635C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2803562" y="4795260"/>
            <a:ext cx="6849920" cy="1014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1/27/20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C7A400-0252-0C4E-9A08-8D42BA13F1A9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rcRect/>
          <a:stretch/>
        </p:blipFill>
        <p:spPr>
          <a:xfrm>
            <a:off x="6005009" y="5996348"/>
            <a:ext cx="6090471" cy="90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1" id="{27AAEEAB-DC17-5246-BBA4-0A4FD83008D4}" vid="{1B1E88B5-2F0D-3C4D-92DA-D9095A1064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100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2</cp:revision>
  <dcterms:created xsi:type="dcterms:W3CDTF">2019-09-24T23:33:07Z</dcterms:created>
  <dcterms:modified xsi:type="dcterms:W3CDTF">2020-01-27T22:26:09Z</dcterms:modified>
</cp:coreProperties>
</file>