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32004000" cy="42976800"/>
  <p:notesSz cx="6858000" cy="9144000"/>
  <p:defaultTextStyle>
    <a:defPPr>
      <a:defRPr lang="en-US"/>
    </a:defPPr>
    <a:lvl1pPr marL="0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1pPr>
    <a:lvl2pPr marL="2142302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2pPr>
    <a:lvl3pPr marL="4284604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3pPr>
    <a:lvl4pPr marL="6426906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4pPr>
    <a:lvl5pPr marL="8569208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5pPr>
    <a:lvl6pPr marL="10711510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6pPr>
    <a:lvl7pPr marL="12853812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7pPr>
    <a:lvl8pPr marL="14996114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8pPr>
    <a:lvl9pPr marL="17138416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3536">
          <p15:clr>
            <a:srgbClr val="A4A3A4"/>
          </p15:clr>
        </p15:guide>
        <p15:guide id="2" pos="100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F3D89B"/>
    <a:srgbClr val="B71D8D"/>
    <a:srgbClr val="B516B7"/>
    <a:srgbClr val="D91BD8"/>
    <a:srgbClr val="112B4B"/>
    <a:srgbClr val="D48C2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776"/>
    <p:restoredTop sz="99821" autoAdjust="0"/>
  </p:normalViewPr>
  <p:slideViewPr>
    <p:cSldViewPr snapToGrid="0" snapToObjects="1">
      <p:cViewPr>
        <p:scale>
          <a:sx n="61" d="100"/>
          <a:sy n="61" d="100"/>
        </p:scale>
        <p:origin x="272" y="-9928"/>
      </p:cViewPr>
      <p:guideLst>
        <p:guide orient="horz" pos="13536"/>
        <p:guide pos="100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8BE453B-0D8F-244A-B50D-239B00A73054}" type="doc">
      <dgm:prSet loTypeId="urn:microsoft.com/office/officeart/2005/8/layout/cycle2" loCatId="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301FD4FC-CC35-314B-A57E-3E92040FEBE4}">
      <dgm:prSet phldrT="[Text]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n-US" dirty="0"/>
            <a:t>Try using an interesting graphic to break up the text.</a:t>
          </a:r>
        </a:p>
      </dgm:t>
    </dgm:pt>
    <dgm:pt modelId="{B2381F07-2CDA-E745-BF6A-72948A5F14C0}" type="parTrans" cxnId="{AAB9E665-C826-2145-BD54-908EEF43B229}">
      <dgm:prSet/>
      <dgm:spPr/>
      <dgm:t>
        <a:bodyPr/>
        <a:lstStyle/>
        <a:p>
          <a:endParaRPr lang="en-US"/>
        </a:p>
      </dgm:t>
    </dgm:pt>
    <dgm:pt modelId="{52562560-2205-B240-B15F-447E1D591BF3}" type="sibTrans" cxnId="{AAB9E665-C826-2145-BD54-908EEF43B229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D22ECF56-FC2D-FE4E-B4CC-9A806126F511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 dirty="0"/>
        </a:p>
      </dgm:t>
    </dgm:pt>
    <dgm:pt modelId="{6E84267F-3A18-F54D-BAD9-033ACBADD1E0}" type="parTrans" cxnId="{7C7082EA-92CB-FF45-A2D2-A0BDC7957C13}">
      <dgm:prSet/>
      <dgm:spPr/>
      <dgm:t>
        <a:bodyPr/>
        <a:lstStyle/>
        <a:p>
          <a:endParaRPr lang="en-US"/>
        </a:p>
      </dgm:t>
    </dgm:pt>
    <dgm:pt modelId="{83ECF861-30C0-EE44-9931-71069B84ADE9}" type="sibTrans" cxnId="{7C7082EA-92CB-FF45-A2D2-A0BDC7957C13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7E97B8D3-8358-7048-9547-A759B87E5EDA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6E11CD09-44A9-FF45-A0BA-687A6E541B67}" type="parTrans" cxnId="{8250E684-CC6D-4A46-885E-1239B6F7CB9A}">
      <dgm:prSet/>
      <dgm:spPr/>
      <dgm:t>
        <a:bodyPr/>
        <a:lstStyle/>
        <a:p>
          <a:endParaRPr lang="en-US"/>
        </a:p>
      </dgm:t>
    </dgm:pt>
    <dgm:pt modelId="{8BE97173-F7CC-2041-BD88-2CFA1F9A8FB8}" type="sibTrans" cxnId="{8250E684-CC6D-4A46-885E-1239B6F7CB9A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2A3E625E-F91C-FF4A-89F5-3B6D9FD9FF11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F4ADCAFF-A0E0-F74F-BF5E-633D71D7FC1D}" type="parTrans" cxnId="{9C142E97-3D40-614C-A4B4-0272A522E916}">
      <dgm:prSet/>
      <dgm:spPr/>
      <dgm:t>
        <a:bodyPr/>
        <a:lstStyle/>
        <a:p>
          <a:endParaRPr lang="en-US"/>
        </a:p>
      </dgm:t>
    </dgm:pt>
    <dgm:pt modelId="{E7F04D95-F447-1E4B-BE20-E8627D6D81AB}" type="sibTrans" cxnId="{9C142E97-3D40-614C-A4B4-0272A522E916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8AC45FFB-041B-2846-9C66-41E068E717B8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 dirty="0"/>
        </a:p>
      </dgm:t>
    </dgm:pt>
    <dgm:pt modelId="{778396B2-D50F-B54E-9C5C-0C07E28BDA58}" type="parTrans" cxnId="{C477FE4F-A98C-ED43-9B09-AFB6DF3EFD36}">
      <dgm:prSet/>
      <dgm:spPr/>
      <dgm:t>
        <a:bodyPr/>
        <a:lstStyle/>
        <a:p>
          <a:endParaRPr lang="en-US"/>
        </a:p>
      </dgm:t>
    </dgm:pt>
    <dgm:pt modelId="{D03978F4-5DD6-034A-9588-141EAD7C20A2}" type="sibTrans" cxnId="{C477FE4F-A98C-ED43-9B09-AFB6DF3EFD36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8B030B91-1E41-A44D-8DF3-0E4BCB6D198D}" type="pres">
      <dgm:prSet presAssocID="{38BE453B-0D8F-244A-B50D-239B00A73054}" presName="cycle" presStyleCnt="0">
        <dgm:presLayoutVars>
          <dgm:dir/>
          <dgm:resizeHandles val="exact"/>
        </dgm:presLayoutVars>
      </dgm:prSet>
      <dgm:spPr/>
    </dgm:pt>
    <dgm:pt modelId="{5BFCD2AD-7541-854B-A006-5032B22939CC}" type="pres">
      <dgm:prSet presAssocID="{301FD4FC-CC35-314B-A57E-3E92040FEBE4}" presName="node" presStyleLbl="node1" presStyleIdx="0" presStyleCnt="5" custRadScaleRad="100010" custRadScaleInc="2292">
        <dgm:presLayoutVars>
          <dgm:bulletEnabled val="1"/>
        </dgm:presLayoutVars>
      </dgm:prSet>
      <dgm:spPr/>
    </dgm:pt>
    <dgm:pt modelId="{D37817C8-B819-274B-A583-0B9A55291C16}" type="pres">
      <dgm:prSet presAssocID="{52562560-2205-B240-B15F-447E1D591BF3}" presName="sibTrans" presStyleLbl="sibTrans2D1" presStyleIdx="0" presStyleCnt="5"/>
      <dgm:spPr/>
    </dgm:pt>
    <dgm:pt modelId="{1EF52C3F-069E-2E40-9897-40278DC673AF}" type="pres">
      <dgm:prSet presAssocID="{52562560-2205-B240-B15F-447E1D591BF3}" presName="connectorText" presStyleLbl="sibTrans2D1" presStyleIdx="0" presStyleCnt="5"/>
      <dgm:spPr/>
    </dgm:pt>
    <dgm:pt modelId="{CDF108A7-84F2-C148-ADB0-2F5457FF8D25}" type="pres">
      <dgm:prSet presAssocID="{D22ECF56-FC2D-FE4E-B4CC-9A806126F511}" presName="node" presStyleLbl="node1" presStyleIdx="1" presStyleCnt="5">
        <dgm:presLayoutVars>
          <dgm:bulletEnabled val="1"/>
        </dgm:presLayoutVars>
      </dgm:prSet>
      <dgm:spPr/>
    </dgm:pt>
    <dgm:pt modelId="{27EC3639-F716-FA4B-B44B-0A1D9879D750}" type="pres">
      <dgm:prSet presAssocID="{83ECF861-30C0-EE44-9931-71069B84ADE9}" presName="sibTrans" presStyleLbl="sibTrans2D1" presStyleIdx="1" presStyleCnt="5"/>
      <dgm:spPr/>
    </dgm:pt>
    <dgm:pt modelId="{95420CA3-7BBF-044B-AD82-F2AE643127F7}" type="pres">
      <dgm:prSet presAssocID="{83ECF861-30C0-EE44-9931-71069B84ADE9}" presName="connectorText" presStyleLbl="sibTrans2D1" presStyleIdx="1" presStyleCnt="5"/>
      <dgm:spPr/>
    </dgm:pt>
    <dgm:pt modelId="{AFEF8F1F-50B1-FA41-9252-F9B572EBD654}" type="pres">
      <dgm:prSet presAssocID="{7E97B8D3-8358-7048-9547-A759B87E5EDA}" presName="node" presStyleLbl="node1" presStyleIdx="2" presStyleCnt="5">
        <dgm:presLayoutVars>
          <dgm:bulletEnabled val="1"/>
        </dgm:presLayoutVars>
      </dgm:prSet>
      <dgm:spPr/>
    </dgm:pt>
    <dgm:pt modelId="{0A32E515-B6BD-644F-AF14-50D513C85A39}" type="pres">
      <dgm:prSet presAssocID="{8BE97173-F7CC-2041-BD88-2CFA1F9A8FB8}" presName="sibTrans" presStyleLbl="sibTrans2D1" presStyleIdx="2" presStyleCnt="5"/>
      <dgm:spPr/>
    </dgm:pt>
    <dgm:pt modelId="{56548878-F5EF-1D4D-B5B6-51D46FB48242}" type="pres">
      <dgm:prSet presAssocID="{8BE97173-F7CC-2041-BD88-2CFA1F9A8FB8}" presName="connectorText" presStyleLbl="sibTrans2D1" presStyleIdx="2" presStyleCnt="5"/>
      <dgm:spPr/>
    </dgm:pt>
    <dgm:pt modelId="{26315C6D-E0A6-884B-903D-CB7012F362AB}" type="pres">
      <dgm:prSet presAssocID="{2A3E625E-F91C-FF4A-89F5-3B6D9FD9FF11}" presName="node" presStyleLbl="node1" presStyleIdx="3" presStyleCnt="5">
        <dgm:presLayoutVars>
          <dgm:bulletEnabled val="1"/>
        </dgm:presLayoutVars>
      </dgm:prSet>
      <dgm:spPr/>
    </dgm:pt>
    <dgm:pt modelId="{6D98BC8D-DFB7-304C-8E13-3AFB2BB2B191}" type="pres">
      <dgm:prSet presAssocID="{E7F04D95-F447-1E4B-BE20-E8627D6D81AB}" presName="sibTrans" presStyleLbl="sibTrans2D1" presStyleIdx="3" presStyleCnt="5"/>
      <dgm:spPr/>
    </dgm:pt>
    <dgm:pt modelId="{130D70D2-54A6-2E45-8A59-A6A95605398D}" type="pres">
      <dgm:prSet presAssocID="{E7F04D95-F447-1E4B-BE20-E8627D6D81AB}" presName="connectorText" presStyleLbl="sibTrans2D1" presStyleIdx="3" presStyleCnt="5"/>
      <dgm:spPr/>
    </dgm:pt>
    <dgm:pt modelId="{36A36A1F-651F-3246-82C6-8EBDD523757A}" type="pres">
      <dgm:prSet presAssocID="{8AC45FFB-041B-2846-9C66-41E068E717B8}" presName="node" presStyleLbl="node1" presStyleIdx="4" presStyleCnt="5">
        <dgm:presLayoutVars>
          <dgm:bulletEnabled val="1"/>
        </dgm:presLayoutVars>
      </dgm:prSet>
      <dgm:spPr/>
    </dgm:pt>
    <dgm:pt modelId="{1AB545AD-63BC-E546-977D-FD0DBE11B2BC}" type="pres">
      <dgm:prSet presAssocID="{D03978F4-5DD6-034A-9588-141EAD7C20A2}" presName="sibTrans" presStyleLbl="sibTrans2D1" presStyleIdx="4" presStyleCnt="5"/>
      <dgm:spPr/>
    </dgm:pt>
    <dgm:pt modelId="{5DAD2256-FAB3-EE44-960D-E8F628131B7D}" type="pres">
      <dgm:prSet presAssocID="{D03978F4-5DD6-034A-9588-141EAD7C20A2}" presName="connectorText" presStyleLbl="sibTrans2D1" presStyleIdx="4" presStyleCnt="5"/>
      <dgm:spPr/>
    </dgm:pt>
  </dgm:ptLst>
  <dgm:cxnLst>
    <dgm:cxn modelId="{B6BC1401-7EA8-1641-8CE1-335D3E1F6B13}" type="presOf" srcId="{7E97B8D3-8358-7048-9547-A759B87E5EDA}" destId="{AFEF8F1F-50B1-FA41-9252-F9B572EBD654}" srcOrd="0" destOrd="0" presId="urn:microsoft.com/office/officeart/2005/8/layout/cycle2"/>
    <dgm:cxn modelId="{7EB17902-E21D-6145-B575-2439FBCDB41E}" type="presOf" srcId="{52562560-2205-B240-B15F-447E1D591BF3}" destId="{D37817C8-B819-274B-A583-0B9A55291C16}" srcOrd="0" destOrd="0" presId="urn:microsoft.com/office/officeart/2005/8/layout/cycle2"/>
    <dgm:cxn modelId="{1002BB13-C300-8844-A5F4-854F8D9BDA2F}" type="presOf" srcId="{E7F04D95-F447-1E4B-BE20-E8627D6D81AB}" destId="{130D70D2-54A6-2E45-8A59-A6A95605398D}" srcOrd="1" destOrd="0" presId="urn:microsoft.com/office/officeart/2005/8/layout/cycle2"/>
    <dgm:cxn modelId="{60D20432-994F-1846-BDBA-E8D7597EE2EC}" type="presOf" srcId="{52562560-2205-B240-B15F-447E1D591BF3}" destId="{1EF52C3F-069E-2E40-9897-40278DC673AF}" srcOrd="1" destOrd="0" presId="urn:microsoft.com/office/officeart/2005/8/layout/cycle2"/>
    <dgm:cxn modelId="{8C4C0140-8881-4F41-BA60-18173A2E902E}" type="presOf" srcId="{2A3E625E-F91C-FF4A-89F5-3B6D9FD9FF11}" destId="{26315C6D-E0A6-884B-903D-CB7012F362AB}" srcOrd="0" destOrd="0" presId="urn:microsoft.com/office/officeart/2005/8/layout/cycle2"/>
    <dgm:cxn modelId="{C477FE4F-A98C-ED43-9B09-AFB6DF3EFD36}" srcId="{38BE453B-0D8F-244A-B50D-239B00A73054}" destId="{8AC45FFB-041B-2846-9C66-41E068E717B8}" srcOrd="4" destOrd="0" parTransId="{778396B2-D50F-B54E-9C5C-0C07E28BDA58}" sibTransId="{D03978F4-5DD6-034A-9588-141EAD7C20A2}"/>
    <dgm:cxn modelId="{DE0B1C59-3A72-6B44-8B5A-39D006710AAD}" type="presOf" srcId="{8BE97173-F7CC-2041-BD88-2CFA1F9A8FB8}" destId="{0A32E515-B6BD-644F-AF14-50D513C85A39}" srcOrd="0" destOrd="0" presId="urn:microsoft.com/office/officeart/2005/8/layout/cycle2"/>
    <dgm:cxn modelId="{AAB9E665-C826-2145-BD54-908EEF43B229}" srcId="{38BE453B-0D8F-244A-B50D-239B00A73054}" destId="{301FD4FC-CC35-314B-A57E-3E92040FEBE4}" srcOrd="0" destOrd="0" parTransId="{B2381F07-2CDA-E745-BF6A-72948A5F14C0}" sibTransId="{52562560-2205-B240-B15F-447E1D591BF3}"/>
    <dgm:cxn modelId="{8848F46C-19F7-7845-AE88-1566F688AFB9}" type="presOf" srcId="{83ECF861-30C0-EE44-9931-71069B84ADE9}" destId="{95420CA3-7BBF-044B-AD82-F2AE643127F7}" srcOrd="1" destOrd="0" presId="urn:microsoft.com/office/officeart/2005/8/layout/cycle2"/>
    <dgm:cxn modelId="{7DA9AD70-C114-3948-8E94-4A48F0193368}" type="presOf" srcId="{E7F04D95-F447-1E4B-BE20-E8627D6D81AB}" destId="{6D98BC8D-DFB7-304C-8E13-3AFB2BB2B191}" srcOrd="0" destOrd="0" presId="urn:microsoft.com/office/officeart/2005/8/layout/cycle2"/>
    <dgm:cxn modelId="{66A6C183-9181-7148-BB6F-7F195E705783}" type="presOf" srcId="{301FD4FC-CC35-314B-A57E-3E92040FEBE4}" destId="{5BFCD2AD-7541-854B-A006-5032B22939CC}" srcOrd="0" destOrd="0" presId="urn:microsoft.com/office/officeart/2005/8/layout/cycle2"/>
    <dgm:cxn modelId="{8250E684-CC6D-4A46-885E-1239B6F7CB9A}" srcId="{38BE453B-0D8F-244A-B50D-239B00A73054}" destId="{7E97B8D3-8358-7048-9547-A759B87E5EDA}" srcOrd="2" destOrd="0" parTransId="{6E11CD09-44A9-FF45-A0BA-687A6E541B67}" sibTransId="{8BE97173-F7CC-2041-BD88-2CFA1F9A8FB8}"/>
    <dgm:cxn modelId="{59D59188-1CC8-2F41-9250-E95AF639345F}" type="presOf" srcId="{83ECF861-30C0-EE44-9931-71069B84ADE9}" destId="{27EC3639-F716-FA4B-B44B-0A1D9879D750}" srcOrd="0" destOrd="0" presId="urn:microsoft.com/office/officeart/2005/8/layout/cycle2"/>
    <dgm:cxn modelId="{9C142E97-3D40-614C-A4B4-0272A522E916}" srcId="{38BE453B-0D8F-244A-B50D-239B00A73054}" destId="{2A3E625E-F91C-FF4A-89F5-3B6D9FD9FF11}" srcOrd="3" destOrd="0" parTransId="{F4ADCAFF-A0E0-F74F-BF5E-633D71D7FC1D}" sibTransId="{E7F04D95-F447-1E4B-BE20-E8627D6D81AB}"/>
    <dgm:cxn modelId="{94864EA0-4906-4843-820B-EE3CFD235919}" type="presOf" srcId="{D03978F4-5DD6-034A-9588-141EAD7C20A2}" destId="{5DAD2256-FAB3-EE44-960D-E8F628131B7D}" srcOrd="1" destOrd="0" presId="urn:microsoft.com/office/officeart/2005/8/layout/cycle2"/>
    <dgm:cxn modelId="{C703BFB0-0353-554D-BAD2-1E8A3FB74B91}" type="presOf" srcId="{8BE97173-F7CC-2041-BD88-2CFA1F9A8FB8}" destId="{56548878-F5EF-1D4D-B5B6-51D46FB48242}" srcOrd="1" destOrd="0" presId="urn:microsoft.com/office/officeart/2005/8/layout/cycle2"/>
    <dgm:cxn modelId="{136FC0CA-6DF3-E544-B92F-D384064D7560}" type="presOf" srcId="{8AC45FFB-041B-2846-9C66-41E068E717B8}" destId="{36A36A1F-651F-3246-82C6-8EBDD523757A}" srcOrd="0" destOrd="0" presId="urn:microsoft.com/office/officeart/2005/8/layout/cycle2"/>
    <dgm:cxn modelId="{331734CC-C972-6A47-A847-8CA43AEBC304}" type="presOf" srcId="{38BE453B-0D8F-244A-B50D-239B00A73054}" destId="{8B030B91-1E41-A44D-8DF3-0E4BCB6D198D}" srcOrd="0" destOrd="0" presId="urn:microsoft.com/office/officeart/2005/8/layout/cycle2"/>
    <dgm:cxn modelId="{7C7082EA-92CB-FF45-A2D2-A0BDC7957C13}" srcId="{38BE453B-0D8F-244A-B50D-239B00A73054}" destId="{D22ECF56-FC2D-FE4E-B4CC-9A806126F511}" srcOrd="1" destOrd="0" parTransId="{6E84267F-3A18-F54D-BAD9-033ACBADD1E0}" sibTransId="{83ECF861-30C0-EE44-9931-71069B84ADE9}"/>
    <dgm:cxn modelId="{ADC494F0-B0AA-6B43-8BC8-9DF3946DE477}" type="presOf" srcId="{D22ECF56-FC2D-FE4E-B4CC-9A806126F511}" destId="{CDF108A7-84F2-C148-ADB0-2F5457FF8D25}" srcOrd="0" destOrd="0" presId="urn:microsoft.com/office/officeart/2005/8/layout/cycle2"/>
    <dgm:cxn modelId="{2225E2F4-DE5D-6E44-B07E-A13D2E690ABD}" type="presOf" srcId="{D03978F4-5DD6-034A-9588-141EAD7C20A2}" destId="{1AB545AD-63BC-E546-977D-FD0DBE11B2BC}" srcOrd="0" destOrd="0" presId="urn:microsoft.com/office/officeart/2005/8/layout/cycle2"/>
    <dgm:cxn modelId="{6237B544-9032-DD4E-B707-A2777AFB03CF}" type="presParOf" srcId="{8B030B91-1E41-A44D-8DF3-0E4BCB6D198D}" destId="{5BFCD2AD-7541-854B-A006-5032B22939CC}" srcOrd="0" destOrd="0" presId="urn:microsoft.com/office/officeart/2005/8/layout/cycle2"/>
    <dgm:cxn modelId="{27F430C6-1B88-914B-81DD-E1DABF99D869}" type="presParOf" srcId="{8B030B91-1E41-A44D-8DF3-0E4BCB6D198D}" destId="{D37817C8-B819-274B-A583-0B9A55291C16}" srcOrd="1" destOrd="0" presId="urn:microsoft.com/office/officeart/2005/8/layout/cycle2"/>
    <dgm:cxn modelId="{634A702D-A47D-E943-8C15-DFD0708345AE}" type="presParOf" srcId="{D37817C8-B819-274B-A583-0B9A55291C16}" destId="{1EF52C3F-069E-2E40-9897-40278DC673AF}" srcOrd="0" destOrd="0" presId="urn:microsoft.com/office/officeart/2005/8/layout/cycle2"/>
    <dgm:cxn modelId="{0C33AD6E-1D73-DD4C-8493-8E12E7A75D8B}" type="presParOf" srcId="{8B030B91-1E41-A44D-8DF3-0E4BCB6D198D}" destId="{CDF108A7-84F2-C148-ADB0-2F5457FF8D25}" srcOrd="2" destOrd="0" presId="urn:microsoft.com/office/officeart/2005/8/layout/cycle2"/>
    <dgm:cxn modelId="{2CE9867D-C814-6B47-A48E-462E7B92F651}" type="presParOf" srcId="{8B030B91-1E41-A44D-8DF3-0E4BCB6D198D}" destId="{27EC3639-F716-FA4B-B44B-0A1D9879D750}" srcOrd="3" destOrd="0" presId="urn:microsoft.com/office/officeart/2005/8/layout/cycle2"/>
    <dgm:cxn modelId="{4E34545B-F17E-5646-934A-F34A132BFF78}" type="presParOf" srcId="{27EC3639-F716-FA4B-B44B-0A1D9879D750}" destId="{95420CA3-7BBF-044B-AD82-F2AE643127F7}" srcOrd="0" destOrd="0" presId="urn:microsoft.com/office/officeart/2005/8/layout/cycle2"/>
    <dgm:cxn modelId="{72F31790-33CB-9040-AEBF-47716E59D372}" type="presParOf" srcId="{8B030B91-1E41-A44D-8DF3-0E4BCB6D198D}" destId="{AFEF8F1F-50B1-FA41-9252-F9B572EBD654}" srcOrd="4" destOrd="0" presId="urn:microsoft.com/office/officeart/2005/8/layout/cycle2"/>
    <dgm:cxn modelId="{EAF795DC-171B-E14C-903D-F3B0DF8D32E6}" type="presParOf" srcId="{8B030B91-1E41-A44D-8DF3-0E4BCB6D198D}" destId="{0A32E515-B6BD-644F-AF14-50D513C85A39}" srcOrd="5" destOrd="0" presId="urn:microsoft.com/office/officeart/2005/8/layout/cycle2"/>
    <dgm:cxn modelId="{7C670E2F-5DCF-C849-8CDA-133FFF0F01EF}" type="presParOf" srcId="{0A32E515-B6BD-644F-AF14-50D513C85A39}" destId="{56548878-F5EF-1D4D-B5B6-51D46FB48242}" srcOrd="0" destOrd="0" presId="urn:microsoft.com/office/officeart/2005/8/layout/cycle2"/>
    <dgm:cxn modelId="{6420FE59-4AA7-6D48-9EFA-6B6D67E8391F}" type="presParOf" srcId="{8B030B91-1E41-A44D-8DF3-0E4BCB6D198D}" destId="{26315C6D-E0A6-884B-903D-CB7012F362AB}" srcOrd="6" destOrd="0" presId="urn:microsoft.com/office/officeart/2005/8/layout/cycle2"/>
    <dgm:cxn modelId="{0092949A-CEEC-C046-A910-25075892A34D}" type="presParOf" srcId="{8B030B91-1E41-A44D-8DF3-0E4BCB6D198D}" destId="{6D98BC8D-DFB7-304C-8E13-3AFB2BB2B191}" srcOrd="7" destOrd="0" presId="urn:microsoft.com/office/officeart/2005/8/layout/cycle2"/>
    <dgm:cxn modelId="{13A9C677-CA14-C549-BBD5-74E0188C82B7}" type="presParOf" srcId="{6D98BC8D-DFB7-304C-8E13-3AFB2BB2B191}" destId="{130D70D2-54A6-2E45-8A59-A6A95605398D}" srcOrd="0" destOrd="0" presId="urn:microsoft.com/office/officeart/2005/8/layout/cycle2"/>
    <dgm:cxn modelId="{95D5B979-7DD1-4547-9C07-1F2D1311B020}" type="presParOf" srcId="{8B030B91-1E41-A44D-8DF3-0E4BCB6D198D}" destId="{36A36A1F-651F-3246-82C6-8EBDD523757A}" srcOrd="8" destOrd="0" presId="urn:microsoft.com/office/officeart/2005/8/layout/cycle2"/>
    <dgm:cxn modelId="{38D66033-CA81-D443-AB9C-279A3576CD52}" type="presParOf" srcId="{8B030B91-1E41-A44D-8DF3-0E4BCB6D198D}" destId="{1AB545AD-63BC-E546-977D-FD0DBE11B2BC}" srcOrd="9" destOrd="0" presId="urn:microsoft.com/office/officeart/2005/8/layout/cycle2"/>
    <dgm:cxn modelId="{47C45031-0F32-5F4B-8976-E1C9BD8BB2D9}" type="presParOf" srcId="{1AB545AD-63BC-E546-977D-FD0DBE11B2BC}" destId="{5DAD2256-FAB3-EE44-960D-E8F628131B7D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BFCD2AD-7541-854B-A006-5032B22939CC}">
      <dsp:nvSpPr>
        <dsp:cNvPr id="0" name=""/>
        <dsp:cNvSpPr/>
      </dsp:nvSpPr>
      <dsp:spPr>
        <a:xfrm>
          <a:off x="2617499" y="1412431"/>
          <a:ext cx="2121771" cy="2121771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Try using an interesting graphic to break up the text.</a:t>
          </a:r>
        </a:p>
      </dsp:txBody>
      <dsp:txXfrm>
        <a:off x="2928225" y="1723157"/>
        <a:ext cx="1500319" cy="1500319"/>
      </dsp:txXfrm>
    </dsp:sp>
    <dsp:sp modelId="{D37817C8-B819-274B-A583-0B9A55291C16}">
      <dsp:nvSpPr>
        <dsp:cNvPr id="0" name=""/>
        <dsp:cNvSpPr/>
      </dsp:nvSpPr>
      <dsp:spPr>
        <a:xfrm rot="2184994">
          <a:off x="4661499" y="3042421"/>
          <a:ext cx="547368" cy="716097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/>
        </a:p>
      </dsp:txBody>
      <dsp:txXfrm>
        <a:off x="4677532" y="3136898"/>
        <a:ext cx="383158" cy="429659"/>
      </dsp:txXfrm>
    </dsp:sp>
    <dsp:sp modelId="{CDF108A7-84F2-C148-ADB0-2F5457FF8D25}">
      <dsp:nvSpPr>
        <dsp:cNvPr id="0" name=""/>
        <dsp:cNvSpPr/>
      </dsp:nvSpPr>
      <dsp:spPr>
        <a:xfrm>
          <a:off x="5156030" y="3285130"/>
          <a:ext cx="2121771" cy="2121771"/>
        </a:xfrm>
        <a:prstGeom prst="ellipse">
          <a:avLst/>
        </a:prstGeom>
        <a:solidFill>
          <a:schemeClr val="accent2">
            <a:hueOff val="576041"/>
            <a:satOff val="-9727"/>
            <a:lumOff val="-24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000" kern="1200" dirty="0"/>
        </a:p>
      </dsp:txBody>
      <dsp:txXfrm>
        <a:off x="5466756" y="3595856"/>
        <a:ext cx="1500319" cy="1500319"/>
      </dsp:txXfrm>
    </dsp:sp>
    <dsp:sp modelId="{27EC3639-F716-FA4B-B44B-0A1D9879D750}">
      <dsp:nvSpPr>
        <dsp:cNvPr id="0" name=""/>
        <dsp:cNvSpPr/>
      </dsp:nvSpPr>
      <dsp:spPr>
        <a:xfrm rot="6480000">
          <a:off x="5447546" y="5487837"/>
          <a:ext cx="564063" cy="716097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576041"/>
            <a:satOff val="-9727"/>
            <a:lumOff val="-245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/>
        </a:p>
      </dsp:txBody>
      <dsp:txXfrm rot="10800000">
        <a:off x="5558301" y="5550588"/>
        <a:ext cx="394844" cy="429659"/>
      </dsp:txXfrm>
    </dsp:sp>
    <dsp:sp modelId="{AFEF8F1F-50B1-FA41-9252-F9B572EBD654}">
      <dsp:nvSpPr>
        <dsp:cNvPr id="0" name=""/>
        <dsp:cNvSpPr/>
      </dsp:nvSpPr>
      <dsp:spPr>
        <a:xfrm>
          <a:off x="4171488" y="6315237"/>
          <a:ext cx="2121771" cy="2121771"/>
        </a:xfrm>
        <a:prstGeom prst="ellipse">
          <a:avLst/>
        </a:prstGeom>
        <a:solidFill>
          <a:schemeClr val="accent2">
            <a:hueOff val="1152082"/>
            <a:satOff val="-19453"/>
            <a:lumOff val="-49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000" kern="1200"/>
        </a:p>
      </dsp:txBody>
      <dsp:txXfrm>
        <a:off x="4482214" y="6625963"/>
        <a:ext cx="1500319" cy="1500319"/>
      </dsp:txXfrm>
    </dsp:sp>
    <dsp:sp modelId="{0A32E515-B6BD-644F-AF14-50D513C85A39}">
      <dsp:nvSpPr>
        <dsp:cNvPr id="0" name=""/>
        <dsp:cNvSpPr/>
      </dsp:nvSpPr>
      <dsp:spPr>
        <a:xfrm rot="10800000">
          <a:off x="3373285" y="7018073"/>
          <a:ext cx="564063" cy="716097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1152082"/>
            <a:satOff val="-19453"/>
            <a:lumOff val="-490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/>
        </a:p>
      </dsp:txBody>
      <dsp:txXfrm rot="10800000">
        <a:off x="3542504" y="7161292"/>
        <a:ext cx="394844" cy="429659"/>
      </dsp:txXfrm>
    </dsp:sp>
    <dsp:sp modelId="{26315C6D-E0A6-884B-903D-CB7012F362AB}">
      <dsp:nvSpPr>
        <dsp:cNvPr id="0" name=""/>
        <dsp:cNvSpPr/>
      </dsp:nvSpPr>
      <dsp:spPr>
        <a:xfrm>
          <a:off x="985446" y="6315237"/>
          <a:ext cx="2121771" cy="2121771"/>
        </a:xfrm>
        <a:prstGeom prst="ellipse">
          <a:avLst/>
        </a:prstGeom>
        <a:solidFill>
          <a:schemeClr val="accent2">
            <a:hueOff val="1728122"/>
            <a:satOff val="-29180"/>
            <a:lumOff val="-73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000" kern="1200"/>
        </a:p>
      </dsp:txBody>
      <dsp:txXfrm>
        <a:off x="1296172" y="6625963"/>
        <a:ext cx="1500319" cy="1500319"/>
      </dsp:txXfrm>
    </dsp:sp>
    <dsp:sp modelId="{6D98BC8D-DFB7-304C-8E13-3AFB2BB2B191}">
      <dsp:nvSpPr>
        <dsp:cNvPr id="0" name=""/>
        <dsp:cNvSpPr/>
      </dsp:nvSpPr>
      <dsp:spPr>
        <a:xfrm rot="15120000">
          <a:off x="1276962" y="5518203"/>
          <a:ext cx="564063" cy="716097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1728122"/>
            <a:satOff val="-29180"/>
            <a:lumOff val="-736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/>
        </a:p>
      </dsp:txBody>
      <dsp:txXfrm rot="10800000">
        <a:off x="1387717" y="5741890"/>
        <a:ext cx="394844" cy="429659"/>
      </dsp:txXfrm>
    </dsp:sp>
    <dsp:sp modelId="{36A36A1F-651F-3246-82C6-8EBDD523757A}">
      <dsp:nvSpPr>
        <dsp:cNvPr id="0" name=""/>
        <dsp:cNvSpPr/>
      </dsp:nvSpPr>
      <dsp:spPr>
        <a:xfrm>
          <a:off x="904" y="3285130"/>
          <a:ext cx="2121771" cy="2121771"/>
        </a:xfrm>
        <a:prstGeom prst="ellipse">
          <a:avLst/>
        </a:prstGeom>
        <a:solidFill>
          <a:schemeClr val="accent2">
            <a:hueOff val="2304163"/>
            <a:satOff val="-38906"/>
            <a:lumOff val="-98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000" kern="1200" dirty="0"/>
        </a:p>
      </dsp:txBody>
      <dsp:txXfrm>
        <a:off x="311630" y="3595856"/>
        <a:ext cx="1500319" cy="1500319"/>
      </dsp:txXfrm>
    </dsp:sp>
    <dsp:sp modelId="{1AB545AD-63BC-E546-977D-FD0DBE11B2BC}">
      <dsp:nvSpPr>
        <dsp:cNvPr id="0" name=""/>
        <dsp:cNvSpPr/>
      </dsp:nvSpPr>
      <dsp:spPr>
        <a:xfrm rot="19464521">
          <a:off x="2066299" y="3061185"/>
          <a:ext cx="580840" cy="716097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2304163"/>
            <a:satOff val="-38906"/>
            <a:lumOff val="-981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600" kern="1200"/>
        </a:p>
      </dsp:txBody>
      <dsp:txXfrm>
        <a:off x="2082575" y="3255111"/>
        <a:ext cx="406588" cy="42965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00300" y="13350669"/>
            <a:ext cx="27203400" cy="921215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0600" y="24353520"/>
            <a:ext cx="22402800" cy="1098296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1423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2846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4269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85692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07115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28538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49961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71384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3/12/20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51912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3/12/20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23989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3202900" y="1721069"/>
            <a:ext cx="7200900" cy="3666955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00200" y="1721069"/>
            <a:ext cx="21069300" cy="3666955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3/12/20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76077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3/12/20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83312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28095" y="27616577"/>
            <a:ext cx="27203400" cy="8535670"/>
          </a:xfrm>
        </p:spPr>
        <p:txBody>
          <a:bodyPr anchor="t"/>
          <a:lstStyle>
            <a:lvl1pPr algn="l">
              <a:defRPr sz="187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28095" y="18215405"/>
            <a:ext cx="27203400" cy="9401172"/>
          </a:xfrm>
        </p:spPr>
        <p:txBody>
          <a:bodyPr anchor="b"/>
          <a:lstStyle>
            <a:lvl1pPr marL="0" indent="0">
              <a:buNone/>
              <a:defRPr sz="9400">
                <a:solidFill>
                  <a:schemeClr val="tx1">
                    <a:tint val="75000"/>
                  </a:schemeClr>
                </a:solidFill>
              </a:defRPr>
            </a:lvl1pPr>
            <a:lvl2pPr marL="2142302" indent="0">
              <a:buNone/>
              <a:defRPr sz="8400">
                <a:solidFill>
                  <a:schemeClr val="tx1">
                    <a:tint val="75000"/>
                  </a:schemeClr>
                </a:solidFill>
              </a:defRPr>
            </a:lvl2pPr>
            <a:lvl3pPr marL="4284604" indent="0">
              <a:buNone/>
              <a:defRPr sz="7500">
                <a:solidFill>
                  <a:schemeClr val="tx1">
                    <a:tint val="75000"/>
                  </a:schemeClr>
                </a:solidFill>
              </a:defRPr>
            </a:lvl3pPr>
            <a:lvl4pPr marL="6426906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4pPr>
            <a:lvl5pPr marL="8569208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5pPr>
            <a:lvl6pPr marL="10711510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6pPr>
            <a:lvl7pPr marL="12853812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7pPr>
            <a:lvl8pPr marL="14996114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8pPr>
            <a:lvl9pPr marL="17138416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3/12/20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53512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00200" y="10027923"/>
            <a:ext cx="14135100" cy="28362702"/>
          </a:xfrm>
        </p:spPr>
        <p:txBody>
          <a:bodyPr/>
          <a:lstStyle>
            <a:lvl1pPr>
              <a:defRPr sz="13100"/>
            </a:lvl1pPr>
            <a:lvl2pPr>
              <a:defRPr sz="11200"/>
            </a:lvl2pPr>
            <a:lvl3pPr>
              <a:defRPr sz="9400"/>
            </a:lvl3pPr>
            <a:lvl4pPr>
              <a:defRPr sz="8400"/>
            </a:lvl4pPr>
            <a:lvl5pPr>
              <a:defRPr sz="8400"/>
            </a:lvl5pPr>
            <a:lvl6pPr>
              <a:defRPr sz="8400"/>
            </a:lvl6pPr>
            <a:lvl7pPr>
              <a:defRPr sz="8400"/>
            </a:lvl7pPr>
            <a:lvl8pPr>
              <a:defRPr sz="8400"/>
            </a:lvl8pPr>
            <a:lvl9pPr>
              <a:defRPr sz="8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68700" y="10027923"/>
            <a:ext cx="14135100" cy="28362702"/>
          </a:xfrm>
        </p:spPr>
        <p:txBody>
          <a:bodyPr/>
          <a:lstStyle>
            <a:lvl1pPr>
              <a:defRPr sz="13100"/>
            </a:lvl1pPr>
            <a:lvl2pPr>
              <a:defRPr sz="11200"/>
            </a:lvl2pPr>
            <a:lvl3pPr>
              <a:defRPr sz="9400"/>
            </a:lvl3pPr>
            <a:lvl4pPr>
              <a:defRPr sz="8400"/>
            </a:lvl4pPr>
            <a:lvl5pPr>
              <a:defRPr sz="8400"/>
            </a:lvl5pPr>
            <a:lvl6pPr>
              <a:defRPr sz="8400"/>
            </a:lvl6pPr>
            <a:lvl7pPr>
              <a:defRPr sz="8400"/>
            </a:lvl7pPr>
            <a:lvl8pPr>
              <a:defRPr sz="8400"/>
            </a:lvl8pPr>
            <a:lvl9pPr>
              <a:defRPr sz="8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3/12/20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07210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9620043"/>
            <a:ext cx="14140658" cy="4009175"/>
          </a:xfrm>
        </p:spPr>
        <p:txBody>
          <a:bodyPr anchor="b"/>
          <a:lstStyle>
            <a:lvl1pPr marL="0" indent="0">
              <a:buNone/>
              <a:defRPr sz="11200" b="1"/>
            </a:lvl1pPr>
            <a:lvl2pPr marL="2142302" indent="0">
              <a:buNone/>
              <a:defRPr sz="9400" b="1"/>
            </a:lvl2pPr>
            <a:lvl3pPr marL="4284604" indent="0">
              <a:buNone/>
              <a:defRPr sz="8400" b="1"/>
            </a:lvl3pPr>
            <a:lvl4pPr marL="6426906" indent="0">
              <a:buNone/>
              <a:defRPr sz="7500" b="1"/>
            </a:lvl4pPr>
            <a:lvl5pPr marL="8569208" indent="0">
              <a:buNone/>
              <a:defRPr sz="7500" b="1"/>
            </a:lvl5pPr>
            <a:lvl6pPr marL="10711510" indent="0">
              <a:buNone/>
              <a:defRPr sz="7500" b="1"/>
            </a:lvl6pPr>
            <a:lvl7pPr marL="12853812" indent="0">
              <a:buNone/>
              <a:defRPr sz="7500" b="1"/>
            </a:lvl7pPr>
            <a:lvl8pPr marL="14996114" indent="0">
              <a:buNone/>
              <a:defRPr sz="7500" b="1"/>
            </a:lvl8pPr>
            <a:lvl9pPr marL="17138416" indent="0">
              <a:buNone/>
              <a:defRPr sz="75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00200" y="13629218"/>
            <a:ext cx="14140658" cy="24761405"/>
          </a:xfrm>
        </p:spPr>
        <p:txBody>
          <a:bodyPr/>
          <a:lstStyle>
            <a:lvl1pPr>
              <a:defRPr sz="11200"/>
            </a:lvl1pPr>
            <a:lvl2pPr>
              <a:defRPr sz="9400"/>
            </a:lvl2pPr>
            <a:lvl3pPr>
              <a:defRPr sz="8400"/>
            </a:lvl3pPr>
            <a:lvl4pPr>
              <a:defRPr sz="7500"/>
            </a:lvl4pPr>
            <a:lvl5pPr>
              <a:defRPr sz="7500"/>
            </a:lvl5pPr>
            <a:lvl6pPr>
              <a:defRPr sz="7500"/>
            </a:lvl6pPr>
            <a:lvl7pPr>
              <a:defRPr sz="7500"/>
            </a:lvl7pPr>
            <a:lvl8pPr>
              <a:defRPr sz="7500"/>
            </a:lvl8pPr>
            <a:lvl9pPr>
              <a:defRPr sz="7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6257590" y="9620043"/>
            <a:ext cx="14146213" cy="4009175"/>
          </a:xfrm>
        </p:spPr>
        <p:txBody>
          <a:bodyPr anchor="b"/>
          <a:lstStyle>
            <a:lvl1pPr marL="0" indent="0">
              <a:buNone/>
              <a:defRPr sz="11200" b="1"/>
            </a:lvl1pPr>
            <a:lvl2pPr marL="2142302" indent="0">
              <a:buNone/>
              <a:defRPr sz="9400" b="1"/>
            </a:lvl2pPr>
            <a:lvl3pPr marL="4284604" indent="0">
              <a:buNone/>
              <a:defRPr sz="8400" b="1"/>
            </a:lvl3pPr>
            <a:lvl4pPr marL="6426906" indent="0">
              <a:buNone/>
              <a:defRPr sz="7500" b="1"/>
            </a:lvl4pPr>
            <a:lvl5pPr marL="8569208" indent="0">
              <a:buNone/>
              <a:defRPr sz="7500" b="1"/>
            </a:lvl5pPr>
            <a:lvl6pPr marL="10711510" indent="0">
              <a:buNone/>
              <a:defRPr sz="7500" b="1"/>
            </a:lvl6pPr>
            <a:lvl7pPr marL="12853812" indent="0">
              <a:buNone/>
              <a:defRPr sz="7500" b="1"/>
            </a:lvl7pPr>
            <a:lvl8pPr marL="14996114" indent="0">
              <a:buNone/>
              <a:defRPr sz="7500" b="1"/>
            </a:lvl8pPr>
            <a:lvl9pPr marL="17138416" indent="0">
              <a:buNone/>
              <a:defRPr sz="75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6257590" y="13629218"/>
            <a:ext cx="14146213" cy="24761405"/>
          </a:xfrm>
        </p:spPr>
        <p:txBody>
          <a:bodyPr/>
          <a:lstStyle>
            <a:lvl1pPr>
              <a:defRPr sz="11200"/>
            </a:lvl1pPr>
            <a:lvl2pPr>
              <a:defRPr sz="9400"/>
            </a:lvl2pPr>
            <a:lvl3pPr>
              <a:defRPr sz="8400"/>
            </a:lvl3pPr>
            <a:lvl4pPr>
              <a:defRPr sz="7500"/>
            </a:lvl4pPr>
            <a:lvl5pPr>
              <a:defRPr sz="7500"/>
            </a:lvl5pPr>
            <a:lvl6pPr>
              <a:defRPr sz="7500"/>
            </a:lvl6pPr>
            <a:lvl7pPr>
              <a:defRPr sz="7500"/>
            </a:lvl7pPr>
            <a:lvl8pPr>
              <a:defRPr sz="7500"/>
            </a:lvl8pPr>
            <a:lvl9pPr>
              <a:defRPr sz="7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3/12/20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44087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3/12/20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2235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3/12/20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44926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3" y="1711113"/>
            <a:ext cx="10529095" cy="7282180"/>
          </a:xfrm>
        </p:spPr>
        <p:txBody>
          <a:bodyPr anchor="b"/>
          <a:lstStyle>
            <a:lvl1pPr algn="l">
              <a:defRPr sz="94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12676" y="1711117"/>
            <a:ext cx="17891125" cy="36679508"/>
          </a:xfrm>
        </p:spPr>
        <p:txBody>
          <a:bodyPr/>
          <a:lstStyle>
            <a:lvl1pPr>
              <a:defRPr sz="15000"/>
            </a:lvl1pPr>
            <a:lvl2pPr>
              <a:defRPr sz="13100"/>
            </a:lvl2pPr>
            <a:lvl3pPr>
              <a:defRPr sz="11200"/>
            </a:lvl3pPr>
            <a:lvl4pPr>
              <a:defRPr sz="9400"/>
            </a:lvl4pPr>
            <a:lvl5pPr>
              <a:defRPr sz="9400"/>
            </a:lvl5pPr>
            <a:lvl6pPr>
              <a:defRPr sz="9400"/>
            </a:lvl6pPr>
            <a:lvl7pPr>
              <a:defRPr sz="9400"/>
            </a:lvl7pPr>
            <a:lvl8pPr>
              <a:defRPr sz="9400"/>
            </a:lvl8pPr>
            <a:lvl9pPr>
              <a:defRPr sz="9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3" y="8993297"/>
            <a:ext cx="10529095" cy="29397328"/>
          </a:xfrm>
        </p:spPr>
        <p:txBody>
          <a:bodyPr/>
          <a:lstStyle>
            <a:lvl1pPr marL="0" indent="0">
              <a:buNone/>
              <a:defRPr sz="6600"/>
            </a:lvl1pPr>
            <a:lvl2pPr marL="2142302" indent="0">
              <a:buNone/>
              <a:defRPr sz="5600"/>
            </a:lvl2pPr>
            <a:lvl3pPr marL="4284604" indent="0">
              <a:buNone/>
              <a:defRPr sz="4700"/>
            </a:lvl3pPr>
            <a:lvl4pPr marL="6426906" indent="0">
              <a:buNone/>
              <a:defRPr sz="4200"/>
            </a:lvl4pPr>
            <a:lvl5pPr marL="8569208" indent="0">
              <a:buNone/>
              <a:defRPr sz="4200"/>
            </a:lvl5pPr>
            <a:lvl6pPr marL="10711510" indent="0">
              <a:buNone/>
              <a:defRPr sz="4200"/>
            </a:lvl6pPr>
            <a:lvl7pPr marL="12853812" indent="0">
              <a:buNone/>
              <a:defRPr sz="4200"/>
            </a:lvl7pPr>
            <a:lvl8pPr marL="14996114" indent="0">
              <a:buNone/>
              <a:defRPr sz="4200"/>
            </a:lvl8pPr>
            <a:lvl9pPr marL="17138416" indent="0">
              <a:buNone/>
              <a:defRPr sz="4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3/12/20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89349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73008" y="30083761"/>
            <a:ext cx="19202400" cy="3551558"/>
          </a:xfrm>
        </p:spPr>
        <p:txBody>
          <a:bodyPr anchor="b"/>
          <a:lstStyle>
            <a:lvl1pPr algn="l">
              <a:defRPr sz="94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273008" y="3840057"/>
            <a:ext cx="19202400" cy="25786080"/>
          </a:xfrm>
        </p:spPr>
        <p:txBody>
          <a:bodyPr/>
          <a:lstStyle>
            <a:lvl1pPr marL="0" indent="0">
              <a:buNone/>
              <a:defRPr sz="15000"/>
            </a:lvl1pPr>
            <a:lvl2pPr marL="2142302" indent="0">
              <a:buNone/>
              <a:defRPr sz="13100"/>
            </a:lvl2pPr>
            <a:lvl3pPr marL="4284604" indent="0">
              <a:buNone/>
              <a:defRPr sz="11200"/>
            </a:lvl3pPr>
            <a:lvl4pPr marL="6426906" indent="0">
              <a:buNone/>
              <a:defRPr sz="9400"/>
            </a:lvl4pPr>
            <a:lvl5pPr marL="8569208" indent="0">
              <a:buNone/>
              <a:defRPr sz="9400"/>
            </a:lvl5pPr>
            <a:lvl6pPr marL="10711510" indent="0">
              <a:buNone/>
              <a:defRPr sz="9400"/>
            </a:lvl6pPr>
            <a:lvl7pPr marL="12853812" indent="0">
              <a:buNone/>
              <a:defRPr sz="9400"/>
            </a:lvl7pPr>
            <a:lvl8pPr marL="14996114" indent="0">
              <a:buNone/>
              <a:defRPr sz="9400"/>
            </a:lvl8pPr>
            <a:lvl9pPr marL="17138416" indent="0">
              <a:buNone/>
              <a:defRPr sz="94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73008" y="33635319"/>
            <a:ext cx="19202400" cy="5043802"/>
          </a:xfrm>
        </p:spPr>
        <p:txBody>
          <a:bodyPr/>
          <a:lstStyle>
            <a:lvl1pPr marL="0" indent="0">
              <a:buNone/>
              <a:defRPr sz="6600"/>
            </a:lvl1pPr>
            <a:lvl2pPr marL="2142302" indent="0">
              <a:buNone/>
              <a:defRPr sz="5600"/>
            </a:lvl2pPr>
            <a:lvl3pPr marL="4284604" indent="0">
              <a:buNone/>
              <a:defRPr sz="4700"/>
            </a:lvl3pPr>
            <a:lvl4pPr marL="6426906" indent="0">
              <a:buNone/>
              <a:defRPr sz="4200"/>
            </a:lvl4pPr>
            <a:lvl5pPr marL="8569208" indent="0">
              <a:buNone/>
              <a:defRPr sz="4200"/>
            </a:lvl5pPr>
            <a:lvl6pPr marL="10711510" indent="0">
              <a:buNone/>
              <a:defRPr sz="4200"/>
            </a:lvl6pPr>
            <a:lvl7pPr marL="12853812" indent="0">
              <a:buNone/>
              <a:defRPr sz="4200"/>
            </a:lvl7pPr>
            <a:lvl8pPr marL="14996114" indent="0">
              <a:buNone/>
              <a:defRPr sz="4200"/>
            </a:lvl8pPr>
            <a:lvl9pPr marL="17138416" indent="0">
              <a:buNone/>
              <a:defRPr sz="4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3/12/20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6314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00200" y="1721065"/>
            <a:ext cx="28803600" cy="7162800"/>
          </a:xfrm>
          <a:prstGeom prst="rect">
            <a:avLst/>
          </a:prstGeom>
        </p:spPr>
        <p:txBody>
          <a:bodyPr vert="horz" lIns="428460" tIns="214230" rIns="428460" bIns="21423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10027923"/>
            <a:ext cx="28803600" cy="28362702"/>
          </a:xfrm>
          <a:prstGeom prst="rect">
            <a:avLst/>
          </a:prstGeom>
        </p:spPr>
        <p:txBody>
          <a:bodyPr vert="horz" lIns="428460" tIns="214230" rIns="428460" bIns="21423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00200" y="39833132"/>
            <a:ext cx="7467600" cy="2288117"/>
          </a:xfrm>
          <a:prstGeom prst="rect">
            <a:avLst/>
          </a:prstGeom>
        </p:spPr>
        <p:txBody>
          <a:bodyPr vert="horz" lIns="428460" tIns="214230" rIns="428460" bIns="214230" rtlCol="0" anchor="ctr"/>
          <a:lstStyle>
            <a:lvl1pPr algn="l">
              <a:defRPr sz="5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672476-6EDE-0147-A102-313CB59C2E6B}" type="datetimeFigureOut">
              <a:rPr lang="en-US" smtClean="0"/>
              <a:t>3/12/20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934700" y="39833132"/>
            <a:ext cx="10134600" cy="2288117"/>
          </a:xfrm>
          <a:prstGeom prst="rect">
            <a:avLst/>
          </a:prstGeom>
        </p:spPr>
        <p:txBody>
          <a:bodyPr vert="horz" lIns="428460" tIns="214230" rIns="428460" bIns="214230" rtlCol="0" anchor="ctr"/>
          <a:lstStyle>
            <a:lvl1pPr algn="ctr">
              <a:defRPr sz="5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936200" y="39833132"/>
            <a:ext cx="7467600" cy="2288117"/>
          </a:xfrm>
          <a:prstGeom prst="rect">
            <a:avLst/>
          </a:prstGeom>
        </p:spPr>
        <p:txBody>
          <a:bodyPr vert="horz" lIns="428460" tIns="214230" rIns="428460" bIns="214230" rtlCol="0" anchor="ctr"/>
          <a:lstStyle>
            <a:lvl1pPr algn="r">
              <a:defRPr sz="5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67624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142302" rtl="0" eaLnBrk="1" latinLnBrk="0" hangingPunct="1">
        <a:spcBef>
          <a:spcPct val="0"/>
        </a:spcBef>
        <a:buNone/>
        <a:defRPr sz="20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06727" indent="-1606727" algn="l" defTabSz="2142302" rtl="0" eaLnBrk="1" latinLnBrk="0" hangingPunct="1">
        <a:spcBef>
          <a:spcPct val="20000"/>
        </a:spcBef>
        <a:buFont typeface="Arial"/>
        <a:buChar char="•"/>
        <a:defRPr sz="15000" kern="1200">
          <a:solidFill>
            <a:schemeClr val="tx1"/>
          </a:solidFill>
          <a:latin typeface="+mn-lt"/>
          <a:ea typeface="+mn-ea"/>
          <a:cs typeface="+mn-cs"/>
        </a:defRPr>
      </a:lvl1pPr>
      <a:lvl2pPr marL="3481241" indent="-1338939" algn="l" defTabSz="2142302" rtl="0" eaLnBrk="1" latinLnBrk="0" hangingPunct="1">
        <a:spcBef>
          <a:spcPct val="20000"/>
        </a:spcBef>
        <a:buFont typeface="Arial"/>
        <a:buChar char="–"/>
        <a:defRPr sz="13100" kern="1200">
          <a:solidFill>
            <a:schemeClr val="tx1"/>
          </a:solidFill>
          <a:latin typeface="+mn-lt"/>
          <a:ea typeface="+mn-ea"/>
          <a:cs typeface="+mn-cs"/>
        </a:defRPr>
      </a:lvl2pPr>
      <a:lvl3pPr marL="5355755" indent="-1071151" algn="l" defTabSz="2142302" rtl="0" eaLnBrk="1" latinLnBrk="0" hangingPunct="1">
        <a:spcBef>
          <a:spcPct val="20000"/>
        </a:spcBef>
        <a:buFont typeface="Arial"/>
        <a:buChar char="•"/>
        <a:defRPr sz="11200" kern="1200">
          <a:solidFill>
            <a:schemeClr val="tx1"/>
          </a:solidFill>
          <a:latin typeface="+mn-lt"/>
          <a:ea typeface="+mn-ea"/>
          <a:cs typeface="+mn-cs"/>
        </a:defRPr>
      </a:lvl3pPr>
      <a:lvl4pPr marL="7498057" indent="-1071151" algn="l" defTabSz="2142302" rtl="0" eaLnBrk="1" latinLnBrk="0" hangingPunct="1">
        <a:spcBef>
          <a:spcPct val="20000"/>
        </a:spcBef>
        <a:buFont typeface="Arial"/>
        <a:buChar char="–"/>
        <a:defRPr sz="9400" kern="1200">
          <a:solidFill>
            <a:schemeClr val="tx1"/>
          </a:solidFill>
          <a:latin typeface="+mn-lt"/>
          <a:ea typeface="+mn-ea"/>
          <a:cs typeface="+mn-cs"/>
        </a:defRPr>
      </a:lvl4pPr>
      <a:lvl5pPr marL="9640359" indent="-1071151" algn="l" defTabSz="2142302" rtl="0" eaLnBrk="1" latinLnBrk="0" hangingPunct="1">
        <a:spcBef>
          <a:spcPct val="20000"/>
        </a:spcBef>
        <a:buFont typeface="Arial"/>
        <a:buChar char="»"/>
        <a:defRPr sz="9400" kern="1200">
          <a:solidFill>
            <a:schemeClr val="tx1"/>
          </a:solidFill>
          <a:latin typeface="+mn-lt"/>
          <a:ea typeface="+mn-ea"/>
          <a:cs typeface="+mn-cs"/>
        </a:defRPr>
      </a:lvl5pPr>
      <a:lvl6pPr marL="11782661" indent="-1071151" algn="l" defTabSz="2142302" rtl="0" eaLnBrk="1" latinLnBrk="0" hangingPunct="1">
        <a:spcBef>
          <a:spcPct val="20000"/>
        </a:spcBef>
        <a:buFont typeface="Arial"/>
        <a:buChar char="•"/>
        <a:defRPr sz="9400" kern="1200">
          <a:solidFill>
            <a:schemeClr val="tx1"/>
          </a:solidFill>
          <a:latin typeface="+mn-lt"/>
          <a:ea typeface="+mn-ea"/>
          <a:cs typeface="+mn-cs"/>
        </a:defRPr>
      </a:lvl6pPr>
      <a:lvl7pPr marL="13924963" indent="-1071151" algn="l" defTabSz="2142302" rtl="0" eaLnBrk="1" latinLnBrk="0" hangingPunct="1">
        <a:spcBef>
          <a:spcPct val="20000"/>
        </a:spcBef>
        <a:buFont typeface="Arial"/>
        <a:buChar char="•"/>
        <a:defRPr sz="9400" kern="1200">
          <a:solidFill>
            <a:schemeClr val="tx1"/>
          </a:solidFill>
          <a:latin typeface="+mn-lt"/>
          <a:ea typeface="+mn-ea"/>
          <a:cs typeface="+mn-cs"/>
        </a:defRPr>
      </a:lvl7pPr>
      <a:lvl8pPr marL="16067265" indent="-1071151" algn="l" defTabSz="2142302" rtl="0" eaLnBrk="1" latinLnBrk="0" hangingPunct="1">
        <a:spcBef>
          <a:spcPct val="20000"/>
        </a:spcBef>
        <a:buFont typeface="Arial"/>
        <a:buChar char="•"/>
        <a:defRPr sz="9400" kern="1200">
          <a:solidFill>
            <a:schemeClr val="tx1"/>
          </a:solidFill>
          <a:latin typeface="+mn-lt"/>
          <a:ea typeface="+mn-ea"/>
          <a:cs typeface="+mn-cs"/>
        </a:defRPr>
      </a:lvl8pPr>
      <a:lvl9pPr marL="18209567" indent="-1071151" algn="l" defTabSz="2142302" rtl="0" eaLnBrk="1" latinLnBrk="0" hangingPunct="1">
        <a:spcBef>
          <a:spcPct val="20000"/>
        </a:spcBef>
        <a:buFont typeface="Arial"/>
        <a:buChar char="•"/>
        <a:defRPr sz="9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1pPr>
      <a:lvl2pPr marL="2142302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2pPr>
      <a:lvl3pPr marL="4284604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3pPr>
      <a:lvl4pPr marL="6426906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4pPr>
      <a:lvl5pPr marL="8569208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5pPr>
      <a:lvl6pPr marL="10711510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6pPr>
      <a:lvl7pPr marL="12853812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7pPr>
      <a:lvl8pPr marL="14996114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8pPr>
      <a:lvl9pPr marL="17138416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11" Type="http://schemas.openxmlformats.org/officeDocument/2006/relationships/image" Target="../media/image5.png"/><Relationship Id="rId5" Type="http://schemas.openxmlformats.org/officeDocument/2006/relationships/diagramQuickStyle" Target="../diagrams/quickStyle1.xml"/><Relationship Id="rId10" Type="http://schemas.openxmlformats.org/officeDocument/2006/relationships/image" Target="../media/image4.jpeg"/><Relationship Id="rId4" Type="http://schemas.openxmlformats.org/officeDocument/2006/relationships/diagramLayout" Target="../diagrams/layout1.xml"/><Relationship Id="rId9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F6787A32-C47D-5F46-A154-56139F424FCE}"/>
              </a:ext>
            </a:extLst>
          </p:cNvPr>
          <p:cNvSpPr/>
          <p:nvPr/>
        </p:nvSpPr>
        <p:spPr>
          <a:xfrm>
            <a:off x="0" y="33564795"/>
            <a:ext cx="32004000" cy="6750205"/>
          </a:xfrm>
          <a:prstGeom prst="rect">
            <a:avLst/>
          </a:prstGeom>
          <a:gradFill flip="none" rotWithShape="1">
            <a:gsLst>
              <a:gs pos="0">
                <a:srgbClr val="F3B631">
                  <a:lumMod val="22000"/>
                  <a:lumOff val="78000"/>
                </a:srgbClr>
              </a:gs>
              <a:gs pos="100000">
                <a:schemeClr val="bg1"/>
              </a:gs>
            </a:gsLst>
            <a:lin ang="16200000" scaled="1"/>
            <a:tileRect/>
          </a:gradFill>
          <a:ln>
            <a:noFill/>
          </a:ln>
          <a:effectLst>
            <a:outerShdw blurRad="330200" dist="165100" dir="5400000" algn="t" rotWithShape="0">
              <a:prstClr val="black">
                <a:alpha val="26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534C4091-78B6-FE44-9B51-C334D3804AAD}"/>
              </a:ext>
            </a:extLst>
          </p:cNvPr>
          <p:cNvSpPr/>
          <p:nvPr/>
        </p:nvSpPr>
        <p:spPr>
          <a:xfrm>
            <a:off x="-1" y="6233082"/>
            <a:ext cx="9674669" cy="33648794"/>
          </a:xfrm>
          <a:prstGeom prst="rect">
            <a:avLst/>
          </a:prstGeom>
          <a:solidFill>
            <a:srgbClr val="F3D89B">
              <a:alpha val="60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CC4776FF-093D-9D45-8A04-BACDEFA1AE7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16646"/>
            <a:ext cx="32004000" cy="7377630"/>
          </a:xfrm>
          <a:prstGeom prst="rect">
            <a:avLst/>
          </a:prstGeom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8EACDB99-D8D1-C44E-862A-5A03FBA3A4EF}"/>
              </a:ext>
            </a:extLst>
          </p:cNvPr>
          <p:cNvSpPr/>
          <p:nvPr/>
        </p:nvSpPr>
        <p:spPr>
          <a:xfrm>
            <a:off x="0" y="39881876"/>
            <a:ext cx="32020546" cy="4331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43090" y="881688"/>
            <a:ext cx="28517820" cy="3929873"/>
          </a:xfrm>
          <a:noFill/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/>
          <a:lstStyle/>
          <a:p>
            <a:pPr>
              <a:lnSpc>
                <a:spcPct val="90000"/>
              </a:lnSpc>
            </a:pPr>
            <a:r>
              <a:rPr lang="en-US" sz="14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Headline. Poster size: 36 x 48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6020" y="3882619"/>
            <a:ext cx="26625377" cy="2111781"/>
          </a:xfrm>
          <a:noFill/>
        </p:spPr>
        <p:txBody>
          <a:bodyPr>
            <a:normAutofit/>
          </a:bodyPr>
          <a:lstStyle/>
          <a:p>
            <a:r>
              <a:rPr lang="en-US" sz="7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Subtitle here. Print at 100%. Graphics will not be cut off. </a:t>
            </a:r>
          </a:p>
        </p:txBody>
      </p:sp>
      <p:graphicFrame>
        <p:nvGraphicFramePr>
          <p:cNvPr id="28" name="Diagram 27"/>
          <p:cNvGraphicFramePr/>
          <p:nvPr>
            <p:extLst>
              <p:ext uri="{D42A27DB-BD31-4B8C-83A1-F6EECF244321}">
                <p14:modId xmlns:p14="http://schemas.microsoft.com/office/powerpoint/2010/main" val="782745899"/>
              </p:ext>
            </p:extLst>
          </p:nvPr>
        </p:nvGraphicFramePr>
        <p:xfrm>
          <a:off x="1007452" y="28204924"/>
          <a:ext cx="7278706" cy="98494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6" name="Rectangle 56"/>
          <p:cNvSpPr>
            <a:spLocks noChangeArrowheads="1"/>
          </p:cNvSpPr>
          <p:nvPr/>
        </p:nvSpPr>
        <p:spPr bwMode="auto">
          <a:xfrm>
            <a:off x="33660350" y="27104762"/>
            <a:ext cx="8417421" cy="3991440"/>
          </a:xfrm>
          <a:prstGeom prst="rect">
            <a:avLst/>
          </a:prstGeom>
          <a:solidFill>
            <a:srgbClr val="FFFFFF"/>
          </a:solidFill>
          <a:ln w="12700" cmpd="sng">
            <a:solidFill>
              <a:srgbClr val="D1921E"/>
            </a:solidFill>
            <a:miter lim="800000"/>
            <a:headEnd/>
            <a:tailEnd/>
          </a:ln>
          <a:effectLst/>
        </p:spPr>
        <p:txBody>
          <a:bodyPr lIns="360000" tIns="360000" rIns="360000" bIns="360000">
            <a:prstTxWarp prst="textNoShape">
              <a:avLst/>
            </a:prstTxWarp>
          </a:bodyPr>
          <a:lstStyle/>
          <a:p>
            <a:pPr>
              <a:spcBef>
                <a:spcPct val="50000"/>
              </a:spcBef>
            </a:pPr>
            <a:r>
              <a:rPr lang="en-AU" sz="2800" b="1" i="1" dirty="0">
                <a:latin typeface="Arial" panose="020B0604020202020204" pitchFamily="34" charset="0"/>
                <a:cs typeface="Arial" panose="020B0604020202020204" pitchFamily="34" charset="0"/>
              </a:rPr>
              <a:t>Notes about</a:t>
            </a:r>
            <a:r>
              <a:rPr lang="en-US" sz="2800" b="1" dirty="0">
                <a:solidFill>
                  <a:srgbClr val="CC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AU" sz="2800" b="1" i="1" dirty="0">
                <a:latin typeface="Arial" panose="020B0604020202020204" pitchFamily="34" charset="0"/>
                <a:cs typeface="Arial" panose="020B0604020202020204" pitchFamily="34" charset="0"/>
              </a:rPr>
              <a:t>graphs…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For simple graphs use MS Excel, or the graph directly in PowerPoint.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Graphs done in a scientific graphing programs (for example Sigma Plot, Prism, SPSS, 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Statistica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) should be saved as JPEG or TIFF if possible. </a:t>
            </a:r>
            <a:endParaRPr lang="en-US" sz="2800" b="1" dirty="0">
              <a:solidFill>
                <a:srgbClr val="CC33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 Box 8"/>
          <p:cNvSpPr txBox="1">
            <a:spLocks noChangeArrowheads="1"/>
          </p:cNvSpPr>
          <p:nvPr/>
        </p:nvSpPr>
        <p:spPr bwMode="auto">
          <a:xfrm>
            <a:off x="813569" y="37829168"/>
            <a:ext cx="7794403" cy="12650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360000" tIns="360000" rIns="360000" bIns="360000">
            <a:prstTxWarp prst="textNoShape">
              <a:avLst/>
            </a:prstTxWarp>
          </a:bodyPr>
          <a:lstStyle/>
          <a:p>
            <a:pPr>
              <a:spcBef>
                <a:spcPct val="20000"/>
              </a:spcBef>
            </a:pPr>
            <a:r>
              <a:rPr lang="en-GB" sz="3200" dirty="0">
                <a:solidFill>
                  <a:srgbClr val="2B98C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Author’s Name/s goes here</a:t>
            </a:r>
            <a:br>
              <a:rPr lang="en-GB" sz="3200" dirty="0">
                <a:solidFill>
                  <a:srgbClr val="2B98CA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GB" sz="3600" dirty="0">
              <a:solidFill>
                <a:srgbClr val="000090"/>
              </a:solidFill>
              <a:latin typeface="Arial" pitchFamily="-110" charset="0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67F783B4-999E-0148-ACC7-C6658073A66D}"/>
              </a:ext>
            </a:extLst>
          </p:cNvPr>
          <p:cNvSpPr/>
          <p:nvPr/>
        </p:nvSpPr>
        <p:spPr>
          <a:xfrm>
            <a:off x="813569" y="14308985"/>
            <a:ext cx="7794403" cy="15600765"/>
          </a:xfrm>
          <a:prstGeom prst="rect">
            <a:avLst/>
          </a:prstGeom>
          <a:noFill/>
          <a:ln w="57150"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457200" tIns="228600" rIns="457200" bIns="228600" rtlCol="0" anchor="t"/>
          <a:lstStyle/>
          <a:p>
            <a:pPr>
              <a:lnSpc>
                <a:spcPct val="150000"/>
              </a:lnSpc>
              <a:spcBef>
                <a:spcPct val="50000"/>
              </a:spcBef>
              <a:tabLst>
                <a:tab pos="3070225" algn="l"/>
              </a:tabLst>
            </a:pPr>
            <a:r>
              <a:rPr lang="en-GB" sz="66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AU" sz="2900" b="1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First… </a:t>
            </a: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Check with conference organizers for their specifications of size and orientation before you start your poster for example maximum poster size; landscape (horizontal), portrait (vertical) or square.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page size of this poster template is 48” x 36” landscape format. Do not change this page size; the printer can scale-to-fit a smaller or larger size when printing. If you need a different shape, start with either a portrait or a landscape poster template. 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Bear in mind that you do not need to fill the whole space allocated by some conference organizers (e.g., 8 </a:t>
            </a:r>
            <a:r>
              <a:rPr lang="en-AU" sz="29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ft</a:t>
            </a: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x 4 </a:t>
            </a:r>
            <a:r>
              <a:rPr lang="en-AU" sz="29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ft</a:t>
            </a: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the USA). Do not make your poster bigger than necessary  just to fill that given size.</a:t>
            </a:r>
            <a:endParaRPr lang="en-US" sz="29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659DE4F0-2BDC-D440-917F-1F32B12F1F36}"/>
              </a:ext>
            </a:extLst>
          </p:cNvPr>
          <p:cNvSpPr/>
          <p:nvPr/>
        </p:nvSpPr>
        <p:spPr>
          <a:xfrm>
            <a:off x="10600197" y="21400058"/>
            <a:ext cx="10176596" cy="15400848"/>
          </a:xfrm>
          <a:prstGeom prst="rect">
            <a:avLst/>
          </a:prstGeom>
          <a:noFill/>
          <a:ln w="57150"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493776" tIns="493776" rIns="493776" bIns="493776" numCol="1" spcCol="914400" rtlCol="0" anchor="t"/>
          <a:lstStyle/>
          <a:p>
            <a:pPr>
              <a:spcBef>
                <a:spcPct val="50000"/>
              </a:spcBef>
            </a:pPr>
            <a:r>
              <a:rPr lang="en-GB" sz="6600" b="1" dirty="0">
                <a:solidFill>
                  <a:srgbClr val="D48C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Method</a:t>
            </a:r>
          </a:p>
          <a:p>
            <a:pPr marL="381000" indent="-381000">
              <a:spcBef>
                <a:spcPct val="50000"/>
              </a:spcBef>
              <a:buSzPct val="60000"/>
              <a:buFont typeface="Monotype Sorts" pitchFamily="-110" charset="2"/>
              <a:buNone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Tips for making a successful poster…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Rewrite your paper into poster format.</a:t>
            </a:r>
            <a:b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</a:b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Simplify everything, avoid data overkill.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Headings of more than 6 words should be in upper and lower case, not all capitals.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Never put whole sentences in capitals or underline to stress your point; use bold characters instead.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When laying out your poster leave breathing space around your text. Don’t overcrowd your poster.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Try using photographs or </a:t>
            </a:r>
            <a:r>
              <a:rPr lang="en-AU" sz="2500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colored</a:t>
            </a: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graphs. </a:t>
            </a:r>
            <a:b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</a:b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Avoid long numerical tables.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Use spellcheck and get someone else to proofread.</a:t>
            </a:r>
          </a:p>
          <a:p>
            <a:pPr>
              <a:spcBef>
                <a:spcPct val="50000"/>
              </a:spcBef>
            </a:pPr>
            <a:r>
              <a:rPr lang="en-GB" sz="6600" b="1" dirty="0">
                <a:solidFill>
                  <a:srgbClr val="D48C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Results</a:t>
            </a:r>
          </a:p>
          <a:p>
            <a:pPr>
              <a:spcBef>
                <a:spcPct val="50000"/>
              </a:spcBef>
            </a:pPr>
            <a:r>
              <a:rPr lang="en-AU" sz="2500" b="1" i="1" dirty="0">
                <a:latin typeface="Arial" panose="020B0604020202020204" pitchFamily="34" charset="0"/>
                <a:cs typeface="Arial" panose="020B0604020202020204" pitchFamily="34" charset="0"/>
              </a:rPr>
              <a:t>Importing / inserting files…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Images such as photographs, graphs, diagrams, logos, etc., can be added to the poster.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To insert scanned images into your poster, go through the menus as follows: Insert / Picture / From File… then find the file on your computer, select it, and press OK.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The best type of image files to insert are JPEG or TIFF. JPEG is the preferred format.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Be aware</a:t>
            </a: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of the image size you are importing. The average </a:t>
            </a:r>
            <a:r>
              <a:rPr lang="en-AU" sz="2500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color</a:t>
            </a: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photo (5 x 7 inches at 180 dpi) would be about 3Mb (1Mb for B/W </a:t>
            </a:r>
            <a:r>
              <a:rPr lang="en-AU" sz="2500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greyscale</a:t>
            </a: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). 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Avoid using images from the web because they are too low in resolution. Any image under 1,000k is too small to use</a:t>
            </a:r>
            <a:r>
              <a:rPr lang="en-AU" sz="25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endParaRPr lang="en-AU" sz="25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448E9D2-CBC7-DF4D-952A-DE9D6B3BD67C}"/>
              </a:ext>
            </a:extLst>
          </p:cNvPr>
          <p:cNvSpPr txBox="1"/>
          <p:nvPr/>
        </p:nvSpPr>
        <p:spPr>
          <a:xfrm>
            <a:off x="21696108" y="21841458"/>
            <a:ext cx="8448516" cy="5647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</a:pPr>
            <a:r>
              <a:rPr lang="en-GB" sz="6600" b="1" dirty="0">
                <a:solidFill>
                  <a:srgbClr val="D48C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Aim</a:t>
            </a:r>
          </a:p>
          <a:p>
            <a:pPr>
              <a:spcBef>
                <a:spcPct val="20000"/>
              </a:spcBef>
            </a:pPr>
            <a:r>
              <a:rPr lang="en-AU" sz="2500" b="1" i="1" dirty="0">
                <a:latin typeface="Arial" panose="020B0604020202020204" pitchFamily="34" charset="0"/>
                <a:cs typeface="Arial" panose="020B0604020202020204" pitchFamily="34" charset="0"/>
              </a:rPr>
              <a:t>How to use this poster template…</a:t>
            </a:r>
          </a:p>
          <a:p>
            <a:pPr>
              <a:spcBef>
                <a:spcPct val="40000"/>
              </a:spcBef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Simply highlight this text and replace it by typing in your own text, or copy and paste your text from a MS Word document or a PowerPoint slide presentation. </a:t>
            </a:r>
          </a:p>
          <a:p>
            <a:pPr>
              <a:spcBef>
                <a:spcPct val="40000"/>
              </a:spcBef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The body text font size should be between 24 and 32 points. Use Arial, Helvetica, Lucida Sans, or equivalent. </a:t>
            </a:r>
          </a:p>
          <a:p>
            <a:pPr>
              <a:spcBef>
                <a:spcPct val="40000"/>
              </a:spcBef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Keep body text left-aligned. Do </a:t>
            </a:r>
            <a:r>
              <a:rPr lang="en-AU" sz="2500" b="1" dirty="0">
                <a:latin typeface="Arial" panose="020B0604020202020204" pitchFamily="34" charset="0"/>
                <a:cs typeface="Arial" panose="020B0604020202020204" pitchFamily="34" charset="0"/>
              </a:rPr>
              <a:t>not</a:t>
            </a: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 justify the text.</a:t>
            </a:r>
          </a:p>
          <a:p>
            <a:pPr>
              <a:spcBef>
                <a:spcPct val="40000"/>
              </a:spcBef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AU" sz="2500" dirty="0" err="1">
                <a:latin typeface="Arial" panose="020B0604020202020204" pitchFamily="34" charset="0"/>
                <a:cs typeface="Arial" panose="020B0604020202020204" pitchFamily="34" charset="0"/>
              </a:rPr>
              <a:t>color</a:t>
            </a: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 of the text, title and poster background can be changed to a </a:t>
            </a:r>
            <a:r>
              <a:rPr lang="en-AU" sz="2500" dirty="0" err="1">
                <a:latin typeface="Arial" panose="020B0604020202020204" pitchFamily="34" charset="0"/>
                <a:cs typeface="Arial" panose="020B0604020202020204" pitchFamily="34" charset="0"/>
              </a:rPr>
              <a:t>color</a:t>
            </a: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 of your choice. Replace photos and graphics to reflect your poster theme.</a:t>
            </a:r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7B1DE537-00F8-5549-BCA3-375DC9F0E9FB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05954" y="8806691"/>
            <a:ext cx="7502018" cy="498551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E9CC4F54-C7B0-0845-A036-0DEAA86BA3EC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032360" y="8739280"/>
            <a:ext cx="19178420" cy="109897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3B17DE12-F585-0042-B17E-012FF4CCFE84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1843489" y="28171346"/>
            <a:ext cx="8448516" cy="563489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7" name="TextBox 36">
            <a:extLst>
              <a:ext uri="{FF2B5EF4-FFF2-40B4-BE49-F238E27FC236}">
                <a16:creationId xmlns:a16="http://schemas.microsoft.com/office/drawing/2014/main" id="{3A9DAE21-27CD-A840-BCF6-97C59A8AB612}"/>
              </a:ext>
            </a:extLst>
          </p:cNvPr>
          <p:cNvSpPr txBox="1"/>
          <p:nvPr/>
        </p:nvSpPr>
        <p:spPr>
          <a:xfrm>
            <a:off x="20102473" y="41606324"/>
            <a:ext cx="106070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4000" b="1" dirty="0" err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ucanr.edu</a:t>
            </a:r>
            <a:endParaRPr lang="en-US" sz="4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52EBA3E-C6AA-0040-A61F-DFBB08AA009F}"/>
              </a:ext>
            </a:extLst>
          </p:cNvPr>
          <p:cNvSpPr txBox="1"/>
          <p:nvPr/>
        </p:nvSpPr>
        <p:spPr>
          <a:xfrm>
            <a:off x="11032360" y="20070141"/>
            <a:ext cx="187559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/>
              <a:t>Photo caption: Arial 24 italic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59235B9-EF48-A54F-AEF8-E6C5CBF401AD}"/>
              </a:ext>
            </a:extLst>
          </p:cNvPr>
          <p:cNvSpPr txBox="1"/>
          <p:nvPr/>
        </p:nvSpPr>
        <p:spPr>
          <a:xfrm>
            <a:off x="21843489" y="34215045"/>
            <a:ext cx="187559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/>
              <a:t>Photo caption: Arial 24 italic</a:t>
            </a:r>
          </a:p>
        </p:txBody>
      </p:sp>
      <p:pic>
        <p:nvPicPr>
          <p:cNvPr id="22" name="Graphic 21">
            <a:extLst>
              <a:ext uri="{FF2B5EF4-FFF2-40B4-BE49-F238E27FC236}">
                <a16:creationId xmlns:a16="http://schemas.microsoft.com/office/drawing/2014/main" id="{A2B86B5A-F485-3E4B-8BFC-CC8B9B035FE5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687092" y="40177937"/>
            <a:ext cx="18145271" cy="26881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65796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UC ANR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2860AA"/>
      </a:accent1>
      <a:accent2>
        <a:srgbClr val="E9AF30"/>
      </a:accent2>
      <a:accent3>
        <a:srgbClr val="9BBB59"/>
      </a:accent3>
      <a:accent4>
        <a:srgbClr val="3AA8E3"/>
      </a:accent4>
      <a:accent5>
        <a:srgbClr val="D76F40"/>
      </a:accent5>
      <a:accent6>
        <a:srgbClr val="837D77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oster_Vertical_36x48" id="{E53C221A-2005-8D4D-929E-CA45507B990B}" vid="{CD7215EE-307C-1641-AB9D-C6FC91CDEF6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55</TotalTime>
  <Words>581</Words>
  <Application>Microsoft Macintosh PowerPoint</Application>
  <PresentationFormat>Custom</PresentationFormat>
  <Paragraphs>35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Monotype Sorts</vt:lpstr>
      <vt:lpstr>Verdana</vt:lpstr>
      <vt:lpstr>Wingdings</vt:lpstr>
      <vt:lpstr>Office Theme</vt:lpstr>
      <vt:lpstr>Headline. Poster size: 36 x 48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Headline. Poster size: 36 x 48</dc:title>
  <dc:creator>Sandra J Osterman</dc:creator>
  <cp:lastModifiedBy>Sandra J Osterman</cp:lastModifiedBy>
  <cp:revision>9</cp:revision>
  <dcterms:created xsi:type="dcterms:W3CDTF">2019-09-13T00:27:17Z</dcterms:created>
  <dcterms:modified xsi:type="dcterms:W3CDTF">2020-03-12T22:35:58Z</dcterms:modified>
</cp:coreProperties>
</file>