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C3E739-1C5C-D344-87B7-B92F76DBCB4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16867" y="29281483"/>
            <a:ext cx="19084734" cy="282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2020-01-27T22:20:28Z</dcterms:modified>
</cp:coreProperties>
</file>