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42976800" cy="320040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80">
          <p15:clr>
            <a:srgbClr val="A4A3A4"/>
          </p15:clr>
        </p15:guide>
        <p15:guide id="2" pos="13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B631"/>
    <a:srgbClr val="D48C22"/>
    <a:srgbClr val="F3D89B"/>
    <a:srgbClr val="D4B927"/>
    <a:srgbClr val="F00F28"/>
    <a:srgbClr val="5196E4"/>
    <a:srgbClr val="E4A81D"/>
    <a:srgbClr val="00D300"/>
    <a:srgbClr val="008E00"/>
    <a:srgbClr val="289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71"/>
    <p:restoredTop sz="99821" autoAdjust="0"/>
  </p:normalViewPr>
  <p:slideViewPr>
    <p:cSldViewPr snapToGrid="0" snapToObjects="1">
      <p:cViewPr varScale="1">
        <p:scale>
          <a:sx n="26" d="100"/>
          <a:sy n="26" d="100"/>
        </p:scale>
        <p:origin x="1960" y="320"/>
      </p:cViewPr>
      <p:guideLst>
        <p:guide orient="horz" pos="10080"/>
        <p:guide pos="13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858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 custRadScaleRad="99618" custRadScaleInc="209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 custRadScaleRad="100881" custRadScaleInc="1008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 custRadScaleRad="98741" custRadScaleInc="7333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FC000902-0C83-274B-9A10-B03ABEF65587}" type="presOf" srcId="{2A3E625E-F91C-FF4A-89F5-3B6D9FD9FF11}" destId="{26315C6D-E0A6-884B-903D-CB7012F362AB}" srcOrd="0" destOrd="0" presId="urn:microsoft.com/office/officeart/2005/8/layout/cycle2"/>
    <dgm:cxn modelId="{F24EA613-3508-4A45-9962-D7D7F5FCBFFC}" type="presOf" srcId="{E7F04D95-F447-1E4B-BE20-E8627D6D81AB}" destId="{6D98BC8D-DFB7-304C-8E13-3AFB2BB2B191}" srcOrd="0" destOrd="0" presId="urn:microsoft.com/office/officeart/2005/8/layout/cycle2"/>
    <dgm:cxn modelId="{F3F6D84C-1923-AC44-95BA-E63CBCDD40C3}" type="presOf" srcId="{301FD4FC-CC35-314B-A57E-3E92040FEBE4}" destId="{5BFCD2AD-7541-854B-A006-5032B22939CC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1B4FA67F-2E13-FE4D-A424-685A78156CF2}" type="presOf" srcId="{83ECF861-30C0-EE44-9931-71069B84ADE9}" destId="{95420CA3-7BBF-044B-AD82-F2AE643127F7}" srcOrd="1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E6449AA3-90AB-4A45-AB68-7BE31FCC78AC}" type="presOf" srcId="{38BE453B-0D8F-244A-B50D-239B00A73054}" destId="{8B030B91-1E41-A44D-8DF3-0E4BCB6D198D}" srcOrd="0" destOrd="0" presId="urn:microsoft.com/office/officeart/2005/8/layout/cycle2"/>
    <dgm:cxn modelId="{83F530B3-D733-AB4E-AEA8-EC1F970C9B27}" type="presOf" srcId="{D03978F4-5DD6-034A-9588-141EAD7C20A2}" destId="{1AB545AD-63BC-E546-977D-FD0DBE11B2BC}" srcOrd="0" destOrd="0" presId="urn:microsoft.com/office/officeart/2005/8/layout/cycle2"/>
    <dgm:cxn modelId="{33A463B6-E0C5-7641-9158-106E8DC0CAF8}" type="presOf" srcId="{D03978F4-5DD6-034A-9588-141EAD7C20A2}" destId="{5DAD2256-FAB3-EE44-960D-E8F628131B7D}" srcOrd="1" destOrd="0" presId="urn:microsoft.com/office/officeart/2005/8/layout/cycle2"/>
    <dgm:cxn modelId="{953EAFC3-7E78-844E-B435-AF01BDEBC457}" type="presOf" srcId="{D22ECF56-FC2D-FE4E-B4CC-9A806126F511}" destId="{CDF108A7-84F2-C148-ADB0-2F5457FF8D25}" srcOrd="0" destOrd="0" presId="urn:microsoft.com/office/officeart/2005/8/layout/cycle2"/>
    <dgm:cxn modelId="{A717D6CB-7624-D44A-BD23-25C8B0F2C1AB}" type="presOf" srcId="{8BE97173-F7CC-2041-BD88-2CFA1F9A8FB8}" destId="{0A32E515-B6BD-644F-AF14-50D513C85A39}" srcOrd="0" destOrd="0" presId="urn:microsoft.com/office/officeart/2005/8/layout/cycle2"/>
    <dgm:cxn modelId="{2651FECB-3FE3-F94B-9638-6E69C4A62F4E}" type="presOf" srcId="{83ECF861-30C0-EE44-9931-71069B84ADE9}" destId="{27EC3639-F716-FA4B-B44B-0A1D9879D750}" srcOrd="0" destOrd="0" presId="urn:microsoft.com/office/officeart/2005/8/layout/cycle2"/>
    <dgm:cxn modelId="{2089FBCC-39B8-484D-A2E7-B70EB38B600B}" type="presOf" srcId="{8AC45FFB-041B-2846-9C66-41E068E717B8}" destId="{36A36A1F-651F-3246-82C6-8EBDD523757A}" srcOrd="0" destOrd="0" presId="urn:microsoft.com/office/officeart/2005/8/layout/cycle2"/>
    <dgm:cxn modelId="{9ECE67D0-7285-4F4A-B515-DA0A46D179D9}" type="presOf" srcId="{52562560-2205-B240-B15F-447E1D591BF3}" destId="{D37817C8-B819-274B-A583-0B9A55291C16}" srcOrd="0" destOrd="0" presId="urn:microsoft.com/office/officeart/2005/8/layout/cycle2"/>
    <dgm:cxn modelId="{A76490D8-E364-B64F-A1F1-5044F72B2235}" type="presOf" srcId="{7E97B8D3-8358-7048-9547-A759B87E5EDA}" destId="{AFEF8F1F-50B1-FA41-9252-F9B572EBD654}" srcOrd="0" destOrd="0" presId="urn:microsoft.com/office/officeart/2005/8/layout/cycle2"/>
    <dgm:cxn modelId="{DC7AF9DC-CFEE-1947-ABDA-9CDB6DC607B9}" type="presOf" srcId="{E7F04D95-F447-1E4B-BE20-E8627D6D81AB}" destId="{130D70D2-54A6-2E45-8A59-A6A95605398D}" srcOrd="1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27408DF6-C1F5-384C-8590-6ACE7E95AC91}" type="presOf" srcId="{52562560-2205-B240-B15F-447E1D591BF3}" destId="{1EF52C3F-069E-2E40-9897-40278DC673AF}" srcOrd="1" destOrd="0" presId="urn:microsoft.com/office/officeart/2005/8/layout/cycle2"/>
    <dgm:cxn modelId="{872E6DF8-25D8-3C4E-AC73-85F9EDDE78EF}" type="presOf" srcId="{8BE97173-F7CC-2041-BD88-2CFA1F9A8FB8}" destId="{56548878-F5EF-1D4D-B5B6-51D46FB48242}" srcOrd="1" destOrd="0" presId="urn:microsoft.com/office/officeart/2005/8/layout/cycle2"/>
    <dgm:cxn modelId="{85FAF9A9-6D5C-864E-AB66-7485338DE404}" type="presParOf" srcId="{8B030B91-1E41-A44D-8DF3-0E4BCB6D198D}" destId="{5BFCD2AD-7541-854B-A006-5032B22939CC}" srcOrd="0" destOrd="0" presId="urn:microsoft.com/office/officeart/2005/8/layout/cycle2"/>
    <dgm:cxn modelId="{47D7D022-2270-CE40-9EA6-96FCE3219026}" type="presParOf" srcId="{8B030B91-1E41-A44D-8DF3-0E4BCB6D198D}" destId="{D37817C8-B819-274B-A583-0B9A55291C16}" srcOrd="1" destOrd="0" presId="urn:microsoft.com/office/officeart/2005/8/layout/cycle2"/>
    <dgm:cxn modelId="{6EBA6615-2126-0E40-883E-9EE584304BF1}" type="presParOf" srcId="{D37817C8-B819-274B-A583-0B9A55291C16}" destId="{1EF52C3F-069E-2E40-9897-40278DC673AF}" srcOrd="0" destOrd="0" presId="urn:microsoft.com/office/officeart/2005/8/layout/cycle2"/>
    <dgm:cxn modelId="{5E906EDB-99FE-014C-A0DC-A9707F574B3A}" type="presParOf" srcId="{8B030B91-1E41-A44D-8DF3-0E4BCB6D198D}" destId="{CDF108A7-84F2-C148-ADB0-2F5457FF8D25}" srcOrd="2" destOrd="0" presId="urn:microsoft.com/office/officeart/2005/8/layout/cycle2"/>
    <dgm:cxn modelId="{819F4244-9A37-E449-856D-11F8ACD2B0B9}" type="presParOf" srcId="{8B030B91-1E41-A44D-8DF3-0E4BCB6D198D}" destId="{27EC3639-F716-FA4B-B44B-0A1D9879D750}" srcOrd="3" destOrd="0" presId="urn:microsoft.com/office/officeart/2005/8/layout/cycle2"/>
    <dgm:cxn modelId="{8DE8CCC4-596A-6546-A680-309576284760}" type="presParOf" srcId="{27EC3639-F716-FA4B-B44B-0A1D9879D750}" destId="{95420CA3-7BBF-044B-AD82-F2AE643127F7}" srcOrd="0" destOrd="0" presId="urn:microsoft.com/office/officeart/2005/8/layout/cycle2"/>
    <dgm:cxn modelId="{6CEA209D-626A-864B-9F75-A9E916A81564}" type="presParOf" srcId="{8B030B91-1E41-A44D-8DF3-0E4BCB6D198D}" destId="{AFEF8F1F-50B1-FA41-9252-F9B572EBD654}" srcOrd="4" destOrd="0" presId="urn:microsoft.com/office/officeart/2005/8/layout/cycle2"/>
    <dgm:cxn modelId="{D3F2EAA6-41F3-5246-8132-C563BDA25DD8}" type="presParOf" srcId="{8B030B91-1E41-A44D-8DF3-0E4BCB6D198D}" destId="{0A32E515-B6BD-644F-AF14-50D513C85A39}" srcOrd="5" destOrd="0" presId="urn:microsoft.com/office/officeart/2005/8/layout/cycle2"/>
    <dgm:cxn modelId="{603015A9-B199-684D-8DE9-9CA1C74FB2AE}" type="presParOf" srcId="{0A32E515-B6BD-644F-AF14-50D513C85A39}" destId="{56548878-F5EF-1D4D-B5B6-51D46FB48242}" srcOrd="0" destOrd="0" presId="urn:microsoft.com/office/officeart/2005/8/layout/cycle2"/>
    <dgm:cxn modelId="{2BF8F7A4-4844-3843-BD8B-A915DCD23729}" type="presParOf" srcId="{8B030B91-1E41-A44D-8DF3-0E4BCB6D198D}" destId="{26315C6D-E0A6-884B-903D-CB7012F362AB}" srcOrd="6" destOrd="0" presId="urn:microsoft.com/office/officeart/2005/8/layout/cycle2"/>
    <dgm:cxn modelId="{8B4801EA-5079-9645-90C2-E40B642B8AD8}" type="presParOf" srcId="{8B030B91-1E41-A44D-8DF3-0E4BCB6D198D}" destId="{6D98BC8D-DFB7-304C-8E13-3AFB2BB2B191}" srcOrd="7" destOrd="0" presId="urn:microsoft.com/office/officeart/2005/8/layout/cycle2"/>
    <dgm:cxn modelId="{92F903DC-4C86-4544-B892-346E649C5607}" type="presParOf" srcId="{6D98BC8D-DFB7-304C-8E13-3AFB2BB2B191}" destId="{130D70D2-54A6-2E45-8A59-A6A95605398D}" srcOrd="0" destOrd="0" presId="urn:microsoft.com/office/officeart/2005/8/layout/cycle2"/>
    <dgm:cxn modelId="{00FF298D-73B3-204F-A9B5-3AD85F2C67D6}" type="presParOf" srcId="{8B030B91-1E41-A44D-8DF3-0E4BCB6D198D}" destId="{36A36A1F-651F-3246-82C6-8EBDD523757A}" srcOrd="8" destOrd="0" presId="urn:microsoft.com/office/officeart/2005/8/layout/cycle2"/>
    <dgm:cxn modelId="{3E1B9D29-0DB8-1247-A68B-3450A5DC2EB6}" type="presParOf" srcId="{8B030B91-1E41-A44D-8DF3-0E4BCB6D198D}" destId="{1AB545AD-63BC-E546-977D-FD0DBE11B2BC}" srcOrd="9" destOrd="0" presId="urn:microsoft.com/office/officeart/2005/8/layout/cycle2"/>
    <dgm:cxn modelId="{FB24AC63-DE02-9F49-A334-EC07E6053FA7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741529" y="1505282"/>
          <a:ext cx="2255952" cy="22559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Try using an interesting graphic to break up the text.</a:t>
          </a:r>
        </a:p>
      </dsp:txBody>
      <dsp:txXfrm>
        <a:off x="3071906" y="1835659"/>
        <a:ext cx="1595198" cy="1595198"/>
      </dsp:txXfrm>
    </dsp:sp>
    <dsp:sp modelId="{D37817C8-B819-274B-A583-0B9A55291C16}">
      <dsp:nvSpPr>
        <dsp:cNvPr id="0" name=""/>
        <dsp:cNvSpPr/>
      </dsp:nvSpPr>
      <dsp:spPr>
        <a:xfrm rot="2211496">
          <a:off x="4916057" y="3269674"/>
          <a:ext cx="620332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934656" y="3366136"/>
        <a:ext cx="434232" cy="456829"/>
      </dsp:txXfrm>
    </dsp:sp>
    <dsp:sp modelId="{CDF108A7-84F2-C148-ADB0-2F5457FF8D25}">
      <dsp:nvSpPr>
        <dsp:cNvPr id="0" name=""/>
        <dsp:cNvSpPr/>
      </dsp:nvSpPr>
      <dsp:spPr>
        <a:xfrm>
          <a:off x="5483059" y="3560559"/>
          <a:ext cx="2255952" cy="2255952"/>
        </a:xfrm>
        <a:prstGeom prst="ellipse">
          <a:avLst/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5813436" y="3890936"/>
        <a:ext cx="1595198" cy="1595198"/>
      </dsp:txXfrm>
    </dsp:sp>
    <dsp:sp modelId="{27EC3639-F716-FA4B-B44B-0A1D9879D750}">
      <dsp:nvSpPr>
        <dsp:cNvPr id="0" name=""/>
        <dsp:cNvSpPr/>
      </dsp:nvSpPr>
      <dsp:spPr>
        <a:xfrm rot="6483483">
          <a:off x="5794470" y="5898626"/>
          <a:ext cx="595811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5911545" y="5965934"/>
        <a:ext cx="417068" cy="456829"/>
      </dsp:txXfrm>
    </dsp:sp>
    <dsp:sp modelId="{AFEF8F1F-50B1-FA41-9252-F9B572EBD654}">
      <dsp:nvSpPr>
        <dsp:cNvPr id="0" name=""/>
        <dsp:cNvSpPr/>
      </dsp:nvSpPr>
      <dsp:spPr>
        <a:xfrm>
          <a:off x="4435286" y="6774189"/>
          <a:ext cx="2255952" cy="2255952"/>
        </a:xfrm>
        <a:prstGeom prst="ellipse">
          <a:avLst/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4765663" y="7104566"/>
        <a:ext cx="1595198" cy="1595198"/>
      </dsp:txXfrm>
    </dsp:sp>
    <dsp:sp modelId="{0A32E515-B6BD-644F-AF14-50D513C85A39}">
      <dsp:nvSpPr>
        <dsp:cNvPr id="0" name=""/>
        <dsp:cNvSpPr/>
      </dsp:nvSpPr>
      <dsp:spPr>
        <a:xfrm rot="10831776">
          <a:off x="3586573" y="7505974"/>
          <a:ext cx="59980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3766511" y="7659083"/>
        <a:ext cx="419866" cy="456829"/>
      </dsp:txXfrm>
    </dsp:sp>
    <dsp:sp modelId="{26315C6D-E0A6-884B-903D-CB7012F362AB}">
      <dsp:nvSpPr>
        <dsp:cNvPr id="0" name=""/>
        <dsp:cNvSpPr/>
      </dsp:nvSpPr>
      <dsp:spPr>
        <a:xfrm>
          <a:off x="1047765" y="6742876"/>
          <a:ext cx="2255952" cy="2255952"/>
        </a:xfrm>
        <a:prstGeom prst="ellipse">
          <a:avLst/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1378142" y="7073253"/>
        <a:ext cx="1595198" cy="1595198"/>
      </dsp:txXfrm>
    </dsp:sp>
    <dsp:sp modelId="{6D98BC8D-DFB7-304C-8E13-3AFB2BB2B191}">
      <dsp:nvSpPr>
        <dsp:cNvPr id="0" name=""/>
        <dsp:cNvSpPr/>
      </dsp:nvSpPr>
      <dsp:spPr>
        <a:xfrm rot="15227762">
          <a:off x="1374072" y="5840567"/>
          <a:ext cx="64458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1497742" y="6085691"/>
        <a:ext cx="451212" cy="456829"/>
      </dsp:txXfrm>
    </dsp:sp>
    <dsp:sp modelId="{36A36A1F-651F-3246-82C6-8EBDD523757A}">
      <dsp:nvSpPr>
        <dsp:cNvPr id="0" name=""/>
        <dsp:cNvSpPr/>
      </dsp:nvSpPr>
      <dsp:spPr>
        <a:xfrm>
          <a:off x="78834" y="3408652"/>
          <a:ext cx="2255952" cy="2255952"/>
        </a:xfrm>
        <a:prstGeom prst="ellipse">
          <a:avLst/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409211" y="3739029"/>
        <a:ext cx="1595198" cy="1595198"/>
      </dsp:txXfrm>
    </dsp:sp>
    <dsp:sp modelId="{1AB545AD-63BC-E546-977D-FD0DBE11B2BC}">
      <dsp:nvSpPr>
        <dsp:cNvPr id="0" name=""/>
        <dsp:cNvSpPr/>
      </dsp:nvSpPr>
      <dsp:spPr>
        <a:xfrm rot="19466504">
          <a:off x="2256219" y="3213123"/>
          <a:ext cx="539054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2271297" y="3412421"/>
        <a:ext cx="377338" cy="4568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8-12T23:47:16.9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24575,'0'12'0,"0"-2"0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23260" y="9941986"/>
            <a:ext cx="36530280" cy="68601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6520" y="18135600"/>
            <a:ext cx="30083760" cy="8178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3/12/20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3/12/20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158180" y="1281646"/>
            <a:ext cx="9669780" cy="27307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8840" y="1281646"/>
            <a:ext cx="28293060" cy="27307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3/12/20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3/12/20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4871" y="20565536"/>
            <a:ext cx="36530280" cy="635635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871" y="13564663"/>
            <a:ext cx="36530280" cy="7000873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3/12/20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88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465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3/12/20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163861"/>
            <a:ext cx="18988884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8840" y="10149417"/>
            <a:ext cx="18988884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31620" y="7163861"/>
            <a:ext cx="18996343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31620" y="10149417"/>
            <a:ext cx="18996343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3/12/20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3/12/20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3/12/20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8842" y="1274233"/>
            <a:ext cx="14139071" cy="542290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2735" y="1274236"/>
            <a:ext cx="24025225" cy="27314527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8842" y="6697136"/>
            <a:ext cx="14139071" cy="21891627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3/12/20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3754" y="22402800"/>
            <a:ext cx="25786080" cy="2644777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423754" y="2859617"/>
            <a:ext cx="25786080" cy="1920240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23754" y="25047577"/>
            <a:ext cx="25786080" cy="3756023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3/12/20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8840" y="1281644"/>
            <a:ext cx="38679120" cy="53340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467602"/>
            <a:ext cx="38679120" cy="21121161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88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3/12/20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83740" y="29662969"/>
            <a:ext cx="136093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8000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3C455F0-C660-AB4E-A0FD-F1DCD1EA11D7}"/>
              </a:ext>
            </a:extLst>
          </p:cNvPr>
          <p:cNvGrpSpPr/>
          <p:nvPr userDrawn="1"/>
        </p:nvGrpSpPr>
        <p:grpSpPr>
          <a:xfrm>
            <a:off x="-79000" y="0"/>
            <a:ext cx="43161644" cy="31419730"/>
            <a:chOff x="-79000" y="0"/>
            <a:chExt cx="43161644" cy="3141973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D15CDA3-B599-334F-8C8C-B5692481A04F}"/>
                </a:ext>
              </a:extLst>
            </p:cNvPr>
            <p:cNvSpPr/>
            <p:nvPr/>
          </p:nvSpPr>
          <p:spPr>
            <a:xfrm>
              <a:off x="0" y="22829519"/>
              <a:ext cx="43033008" cy="6750205"/>
            </a:xfrm>
            <a:prstGeom prst="rect">
              <a:avLst/>
            </a:prstGeom>
            <a:gradFill flip="none" rotWithShape="1">
              <a:gsLst>
                <a:gs pos="0">
                  <a:srgbClr val="F3B631">
                    <a:lumMod val="19000"/>
                    <a:lumOff val="81000"/>
                  </a:srgb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330200" dist="165100" dir="5400000" algn="t" rotWithShape="0">
                <a:prstClr val="black">
                  <a:alpha val="26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47A41B9-FE0B-2E4B-BDEA-ACBEFC49E104}"/>
                </a:ext>
              </a:extLst>
            </p:cNvPr>
            <p:cNvSpPr txBox="1"/>
            <p:nvPr/>
          </p:nvSpPr>
          <p:spPr>
            <a:xfrm>
              <a:off x="30699931" y="30711844"/>
              <a:ext cx="106070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000" b="1" dirty="0" err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ucanr.edu</a:t>
              </a:r>
              <a:endParaRPr lang="en-US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855DD8-A0FA-2745-9BB7-1A29ED3A875B}"/>
                </a:ext>
              </a:extLst>
            </p:cNvPr>
            <p:cNvSpPr/>
            <p:nvPr/>
          </p:nvSpPr>
          <p:spPr>
            <a:xfrm>
              <a:off x="0" y="5046444"/>
              <a:ext cx="15941040" cy="24136151"/>
            </a:xfrm>
            <a:prstGeom prst="rect">
              <a:avLst/>
            </a:prstGeom>
            <a:solidFill>
              <a:srgbClr val="F3D89B">
                <a:alpha val="6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E12EA2F-F249-6F4C-B7B5-673AD7CE03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/>
            <a:stretch/>
          </p:blipFill>
          <p:spPr>
            <a:xfrm>
              <a:off x="-79000" y="0"/>
              <a:ext cx="43033008" cy="572728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C62F462-2202-E34D-96AD-35B7B54226BA}"/>
                </a:ext>
              </a:extLst>
            </p:cNvPr>
            <p:cNvSpPr/>
            <p:nvPr/>
          </p:nvSpPr>
          <p:spPr>
            <a:xfrm>
              <a:off x="-49636" y="29099346"/>
              <a:ext cx="43132280" cy="4331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4.jpeg"/><Relationship Id="rId7" Type="http://schemas.openxmlformats.org/officeDocument/2006/relationships/diagramLayout" Target="../diagrams/layout1.xml"/><Relationship Id="rId12" Type="http://schemas.openxmlformats.org/officeDocument/2006/relationships/image" Target="../media/image3.jpe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image" Target="../media/image2.jpeg"/><Relationship Id="rId5" Type="http://schemas.openxmlformats.org/officeDocument/2006/relationships/image" Target="../media/image3.png"/><Relationship Id="rId15" Type="http://schemas.openxmlformats.org/officeDocument/2006/relationships/image" Target="../media/image6.svg"/><Relationship Id="rId10" Type="http://schemas.microsoft.com/office/2007/relationships/diagramDrawing" Target="../diagrams/drawing1.xml"/><Relationship Id="rId9" Type="http://schemas.openxmlformats.org/officeDocument/2006/relationships/diagramColors" Target="../diagrams/colors1.xml"/><Relationship Id="rId1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8266895" y="13143667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14:cNvPr>
              <p14:cNvContentPartPr/>
              <p14:nvPr/>
            </p14:nvContentPartPr>
            <p14:xfrm>
              <a:off x="-79000" y="8723507"/>
              <a:ext cx="360" cy="82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87640" y="8714867"/>
                <a:ext cx="18000" cy="259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429437670"/>
              </p:ext>
            </p:extLst>
          </p:nvPr>
        </p:nvGraphicFramePr>
        <p:xfrm>
          <a:off x="31152905" y="5377704"/>
          <a:ext cx="7739012" cy="10528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0A3A3135-1E66-A840-AAD1-809A2E4AFAE4}"/>
              </a:ext>
            </a:extLst>
          </p:cNvPr>
          <p:cNvSpPr txBox="1"/>
          <p:nvPr/>
        </p:nvSpPr>
        <p:spPr>
          <a:xfrm>
            <a:off x="31071017" y="15437322"/>
            <a:ext cx="9334465" cy="5727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FC451E5-D203-E241-A06B-2B3C032AF4F7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52905" y="21874383"/>
            <a:ext cx="9063200" cy="6044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1459199" y="16002000"/>
            <a:ext cx="12623829" cy="1417085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0875BEEC-8231-5441-8DE7-7C0AB9F5773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91275" y="6829670"/>
            <a:ext cx="8995325" cy="5977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6603E1B-9DB8-7445-B497-92261DEC4693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109" y="7075693"/>
            <a:ext cx="12543696" cy="8361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9570" y="21891"/>
            <a:ext cx="39243001" cy="3992317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48 x 36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5332" y="2904654"/>
            <a:ext cx="34151475" cy="2271878"/>
          </a:xfrm>
          <a:noFill/>
        </p:spPr>
        <p:txBody>
          <a:bodyPr>
            <a:normAutofit/>
          </a:bodyPr>
          <a:lstStyle/>
          <a:p>
            <a:r>
              <a:rPr lang="en-US" sz="7500" dirty="0">
                <a:solidFill>
                  <a:schemeClr val="bg1"/>
                </a:solidFill>
              </a:rPr>
              <a:t>Subtitle here. Print at 100%. Graphics will not be cut off. </a:t>
            </a: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6F523FF1-B9F8-9147-A899-7215246A015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459199" y="29281483"/>
            <a:ext cx="18145271" cy="2688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635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FC54D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HZ_48x36_ColorSidebar_EN2" id="{3EDBE0C9-978D-6C4F-B147-4661470D5590}" vid="{D7BD4058-3A95-1F42-BF56-7511DF7F867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513</Words>
  <Application>Microsoft Macintosh PowerPoint</Application>
  <PresentationFormat>Custom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 Headline. Poster size: 48 x 36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Headline. Poster size: 48 x 36</dc:title>
  <dc:creator>Sandra J Osterman</dc:creator>
  <cp:lastModifiedBy>Sandra J Osterman</cp:lastModifiedBy>
  <cp:revision>9</cp:revision>
  <cp:lastPrinted>2014-10-01T19:43:12Z</cp:lastPrinted>
  <dcterms:created xsi:type="dcterms:W3CDTF">2019-09-13T00:07:06Z</dcterms:created>
  <dcterms:modified xsi:type="dcterms:W3CDTF">2020-03-12T22:37:21Z</dcterms:modified>
</cp:coreProperties>
</file>