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9821" autoAdjust="0"/>
  </p:normalViewPr>
  <p:slideViewPr>
    <p:cSldViewPr snapToGrid="0" snapToObjects="1">
      <p:cViewPr varScale="1">
        <p:scale>
          <a:sx n="19" d="100"/>
          <a:sy n="19" d="100"/>
        </p:scale>
        <p:origin x="3448" y="400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56379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D3C8340-6671-1F4F-9E24-C189368E18A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813570" y="39982133"/>
            <a:ext cx="20214002" cy="299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11</cp:revision>
  <dcterms:created xsi:type="dcterms:W3CDTF">2019-09-13T00:27:17Z</dcterms:created>
  <dcterms:modified xsi:type="dcterms:W3CDTF">2020-01-27T22:19:54Z</dcterms:modified>
</cp:coreProperties>
</file>