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8387D0F-4F34-A744-8412-19222668B2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13372" y="29281483"/>
            <a:ext cx="18145271" cy="268818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77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7</cp:revision>
  <cp:lastPrinted>2019-08-13T22:06:29Z</cp:lastPrinted>
  <dcterms:created xsi:type="dcterms:W3CDTF">2019-09-13T00:07:23Z</dcterms:created>
  <dcterms:modified xsi:type="dcterms:W3CDTF">2020-03-12T22:35:08Z</dcterms:modified>
</cp:coreProperties>
</file>