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C99DEF-2CDA-9B45-B9FD-4899451E64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95401" y="29281483"/>
            <a:ext cx="19084734" cy="28273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42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2020-01-27T22:19:27Z</dcterms:modified>
</cp:coreProperties>
</file>