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652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0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071C8D-2A51-D246-AA94-E9CB910FBB98}"/>
              </a:ext>
            </a:extLst>
          </p:cNvPr>
          <p:cNvSpPr/>
          <p:nvPr userDrawn="1"/>
        </p:nvSpPr>
        <p:spPr>
          <a:xfrm>
            <a:off x="6390640" y="6085840"/>
            <a:ext cx="5516880" cy="772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FE2F57-8BC4-4C49-9F97-4B6098A8A6BB}"/>
              </a:ext>
            </a:extLst>
          </p:cNvPr>
          <p:cNvSpPr/>
          <p:nvPr userDrawn="1"/>
        </p:nvSpPr>
        <p:spPr>
          <a:xfrm>
            <a:off x="6492240" y="6176962"/>
            <a:ext cx="538480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471920" y="6176962"/>
            <a:ext cx="5394346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624320" y="6127827"/>
            <a:ext cx="5262880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298" y="5932545"/>
            <a:ext cx="12348905" cy="9336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CFC82C8-74C3-694A-8204-9160B9DA0CA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043" y="4996916"/>
            <a:ext cx="8665914" cy="117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583680" y="6176962"/>
            <a:ext cx="52425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654800" y="6176962"/>
            <a:ext cx="521208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97441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6"/>
            <a:ext cx="12282232" cy="67722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9/24/19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38180F6-5910-5F40-B857-B44B1842CC04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234" y="6031626"/>
            <a:ext cx="6340374" cy="86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9" id="{0A95670B-21BA-9E40-BE7F-0BC877574B0C}" vid="{66D03B23-E564-DA44-B452-CE600597203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98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1</cp:revision>
  <dcterms:created xsi:type="dcterms:W3CDTF">2019-09-24T23:33:08Z</dcterms:created>
  <dcterms:modified xsi:type="dcterms:W3CDTF">2019-09-24T23:39:18Z</dcterms:modified>
</cp:coreProperties>
</file>