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816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3" Type="http://schemas.openxmlformats.org/officeDocument/2006/relationships/customXml" Target="../ink/ink1.xml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C7FACBD1-F44C-1C4D-9AB7-AC2B645B8A8E}"/>
              </a:ext>
            </a:extLst>
          </p:cNvPr>
          <p:cNvGrpSpPr/>
          <p:nvPr/>
        </p:nvGrpSpPr>
        <p:grpSpPr>
          <a:xfrm>
            <a:off x="-79000" y="0"/>
            <a:ext cx="43161644" cy="31470530"/>
            <a:chOff x="-79000" y="0"/>
            <a:chExt cx="43161644" cy="3147053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CC24AB4-4CD5-304D-BFD6-DAA6FE8CA151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D0F5F59-57CC-664F-8FCE-1781549360AF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6E9D8F3-6E49-3F47-9E71-29264E39FBF8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4CA030C-C203-8447-A21D-566A919F1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37D1DFE-E460-7D47-AAE2-9B86E826A99D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FFE3247-BE03-3743-88A2-086F45B8BDA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0944" y="29371020"/>
            <a:ext cx="19745856" cy="268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 " id="{E630C964-F735-A54B-96E7-A46E63F18F88}" vid="{DC7E8818-3011-914D-8021-BBE327278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516</Words>
  <Application>Microsoft Macintosh PowerPoint</Application>
  <PresentationFormat>Custom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William Suckow</cp:lastModifiedBy>
  <cp:revision>3</cp:revision>
  <cp:lastPrinted>2014-10-01T19:43:12Z</cp:lastPrinted>
  <dcterms:created xsi:type="dcterms:W3CDTF">2019-09-25T20:27:25Z</dcterms:created>
  <dcterms:modified xsi:type="dcterms:W3CDTF">2019-11-08T00:04:51Z</dcterms:modified>
</cp:coreProperties>
</file>