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0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2056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200305" y="29966267"/>
            <a:ext cx="15222319" cy="154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9</cp:revision>
  <cp:lastPrinted>2014-10-01T19:43:12Z</cp:lastPrinted>
  <dcterms:created xsi:type="dcterms:W3CDTF">2019-09-13T00:07:06Z</dcterms:created>
  <dcterms:modified xsi:type="dcterms:W3CDTF">2019-11-08T00:05:39Z</dcterms:modified>
</cp:coreProperties>
</file>