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1"/>
    <p:restoredTop sz="94694"/>
  </p:normalViewPr>
  <p:slideViewPr>
    <p:cSldViewPr>
      <p:cViewPr>
        <p:scale>
          <a:sx n="33" d="100"/>
          <a:sy n="33" d="100"/>
        </p:scale>
        <p:origin x="170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4878B39-D2B6-F94D-A1FD-176F92A9523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8023966-8AD0-0040-AF5C-A6C8272A2C9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B091BA01-61A3-5148-AFB0-95D53D65892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0BB8E615-65F0-0F45-A74D-46908B3A173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fld id="{39BEB5B6-C5F1-B747-A441-B9B06795DB2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9E3F5412-8AB7-9545-9F18-7BFA29F8097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7EBEDF6F-0312-EC4E-AF4D-E337CF092FD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E7B073A-B5E4-2D40-9CF6-B3EF4E75EFC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D9B06C3-150A-134E-A84D-A1A9E952B70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/>
              <a:t>Click to edit Master text styles</a:t>
            </a:r>
          </a:p>
          <a:p>
            <a:pPr lvl="1"/>
            <a:r>
              <a:rPr lang="en-AU" noProof="0"/>
              <a:t>Second level</a:t>
            </a:r>
          </a:p>
          <a:p>
            <a:pPr lvl="2"/>
            <a:r>
              <a:rPr lang="en-AU" noProof="0"/>
              <a:t>Third level</a:t>
            </a:r>
          </a:p>
          <a:p>
            <a:pPr lvl="3"/>
            <a:r>
              <a:rPr lang="en-AU" noProof="0"/>
              <a:t>Fourth level</a:t>
            </a:r>
          </a:p>
          <a:p>
            <a:pPr lvl="4"/>
            <a:r>
              <a:rPr lang="en-AU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531027BC-016C-A54E-9BEA-93465F10BDC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614E28D8-AE95-3940-9EEE-80F1997765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fld id="{A2D93ED7-BF47-FD4E-926B-F6D8054B4E9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Image Placeholder 1">
            <a:extLst>
              <a:ext uri="{FF2B5EF4-FFF2-40B4-BE49-F238E27FC236}">
                <a16:creationId xmlns:a16="http://schemas.microsoft.com/office/drawing/2014/main" id="{777A6CA7-CAFC-0341-9E59-ADB1F3C4B9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2" name="Notes Placeholder 2">
            <a:extLst>
              <a:ext uri="{FF2B5EF4-FFF2-40B4-BE49-F238E27FC236}">
                <a16:creationId xmlns:a16="http://schemas.microsoft.com/office/drawing/2014/main" id="{944F9D95-B287-5E45-A89A-5121EB920A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5123" name="Slide Number Placeholder 3">
            <a:extLst>
              <a:ext uri="{FF2B5EF4-FFF2-40B4-BE49-F238E27FC236}">
                <a16:creationId xmlns:a16="http://schemas.microsoft.com/office/drawing/2014/main" id="{7294377C-7EFC-8D47-B2BC-41E557CF694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9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8969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8969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8969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8969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8969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019143B-A977-6F43-9E82-1AF66A8872CB}" type="slidenum">
              <a:rPr lang="en-AU" altLang="en-US" sz="1200" smtClean="0"/>
              <a:pPr/>
              <a:t>1</a:t>
            </a:fld>
            <a:endParaRPr lang="en-AU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977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>
            <a:extLst>
              <a:ext uri="{FF2B5EF4-FFF2-40B4-BE49-F238E27FC236}">
                <a16:creationId xmlns:a16="http://schemas.microsoft.com/office/drawing/2014/main" id="{E47B9380-1544-5D42-B3C0-4935C8917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>
            <a:extLst>
              <a:ext uri="{FF2B5EF4-FFF2-40B4-BE49-F238E27FC236}">
                <a16:creationId xmlns:a16="http://schemas.microsoft.com/office/drawing/2014/main" id="{24D49F9B-F62D-6940-9D45-5172B682FD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56900" y="6748463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ct val="20000"/>
              </a:spcBef>
              <a:defRPr/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  <a:defRPr/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  <a:defRPr/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>
            <a:extLst>
              <a:ext uri="{FF2B5EF4-FFF2-40B4-BE49-F238E27FC236}">
                <a16:creationId xmlns:a16="http://schemas.microsoft.com/office/drawing/2014/main" id="{B7627E2A-CBDF-204F-87D7-AD310F3F5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89000" y="16254413"/>
            <a:ext cx="9906000" cy="43576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/>
          <a:lstStyle/>
          <a:p>
            <a:pPr>
              <a:spcBef>
                <a:spcPct val="50000"/>
              </a:spcBef>
              <a:defRPr/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>
            <a:extLst>
              <a:ext uri="{FF2B5EF4-FFF2-40B4-BE49-F238E27FC236}">
                <a16:creationId xmlns:a16="http://schemas.microsoft.com/office/drawing/2014/main" id="{B7587401-BB93-1D4C-A4BE-F4F1777DC5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16254413"/>
            <a:ext cx="9482138" cy="6659562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/>
          <a:lstStyle/>
          <a:p>
            <a:pPr>
              <a:spcBef>
                <a:spcPct val="50000"/>
              </a:spcBef>
              <a:defRPr/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  <a:defRPr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  <a:defRPr/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>
            <a:extLst>
              <a:ext uri="{FF2B5EF4-FFF2-40B4-BE49-F238E27FC236}">
                <a16:creationId xmlns:a16="http://schemas.microsoft.com/office/drawing/2014/main" id="{C3D9BF07-5D3D-494B-A141-4D53D1900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6500813"/>
            <a:ext cx="9906000" cy="1109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ct val="50000"/>
              </a:spcBef>
              <a:defRPr/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  <a:defRPr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>
            <a:extLst>
              <a:ext uri="{FF2B5EF4-FFF2-40B4-BE49-F238E27FC236}">
                <a16:creationId xmlns:a16="http://schemas.microsoft.com/office/drawing/2014/main" id="{550126C1-0025-5449-A850-84C920D51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57188" y="650081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ct val="50000"/>
              </a:spcBef>
              <a:defRPr/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  <a:defRPr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>
            <a:extLst>
              <a:ext uri="{FF2B5EF4-FFF2-40B4-BE49-F238E27FC236}">
                <a16:creationId xmlns:a16="http://schemas.microsoft.com/office/drawing/2014/main" id="{3EB4E5B8-E241-9748-9CBD-1CA4F129A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79300" y="650081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/>
          <a:lstStyle/>
          <a:p>
            <a:pPr>
              <a:spcBef>
                <a:spcPct val="50000"/>
              </a:spcBef>
              <a:defRPr/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  <a:defRPr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  <a:defRPr/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  <a:defRPr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  <a:defRPr/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4" name="Text Box 66">
            <a:extLst>
              <a:ext uri="{FF2B5EF4-FFF2-40B4-BE49-F238E27FC236}">
                <a16:creationId xmlns:a16="http://schemas.microsoft.com/office/drawing/2014/main" id="{97DE488C-0F73-B643-A0F1-451D0FC32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04625" y="27071638"/>
            <a:ext cx="54102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AU" altLang="en-US" i="1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4105" name="Text Box 96">
            <a:extLst>
              <a:ext uri="{FF2B5EF4-FFF2-40B4-BE49-F238E27FC236}">
                <a16:creationId xmlns:a16="http://schemas.microsoft.com/office/drawing/2014/main" id="{8A9C6956-C3DA-8349-BDE3-9C3F20FB1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625" y="2227263"/>
            <a:ext cx="38938200" cy="196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ts val="15725"/>
              </a:lnSpc>
            </a:pPr>
            <a:r>
              <a:rPr lang="en-US" altLang="en-US" sz="115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6EE1BA1E-CE0D-9540-A796-D325A6D74264}"/>
              </a:ext>
            </a:extLst>
          </p:cNvPr>
          <p:cNvSpPr txBox="1">
            <a:spLocks/>
          </p:cNvSpPr>
          <p:nvPr/>
        </p:nvSpPr>
        <p:spPr>
          <a:xfrm>
            <a:off x="2005013" y="4295775"/>
            <a:ext cx="34151887" cy="2271713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>
            <a:extLst>
              <a:ext uri="{FF2B5EF4-FFF2-40B4-BE49-F238E27FC236}">
                <a16:creationId xmlns:a16="http://schemas.microsoft.com/office/drawing/2014/main" id="{8CD82840-2133-874A-A3A4-7614FD6563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738" y="17338675"/>
            <a:ext cx="11704637" cy="11704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8" name="Picture 4">
            <a:extLst>
              <a:ext uri="{FF2B5EF4-FFF2-40B4-BE49-F238E27FC236}">
                <a16:creationId xmlns:a16="http://schemas.microsoft.com/office/drawing/2014/main" id="{1950930C-A730-F745-84BF-AE484CA46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79375" y="23813"/>
            <a:ext cx="440499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9" name="TextBox 7">
            <a:extLst>
              <a:ext uri="{FF2B5EF4-FFF2-40B4-BE49-F238E27FC236}">
                <a16:creationId xmlns:a16="http://schemas.microsoft.com/office/drawing/2014/main" id="{EE2E4F79-BBEE-AC4A-8459-D5BC86080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07813" y="30740350"/>
            <a:ext cx="5029200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en-US" sz="50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</a:p>
        </p:txBody>
      </p:sp>
      <p:sp>
        <p:nvSpPr>
          <p:cNvPr id="4110" name="Rectangle 8">
            <a:extLst>
              <a:ext uri="{FF2B5EF4-FFF2-40B4-BE49-F238E27FC236}">
                <a16:creationId xmlns:a16="http://schemas.microsoft.com/office/drawing/2014/main" id="{13AC2256-0E60-844E-915A-BBEBD63F7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700" y="32180213"/>
            <a:ext cx="43970575" cy="8382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n-US" alt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222DBB1-80B0-F143-8FC4-D9ACB947E54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70772" y="29352720"/>
            <a:ext cx="21312080" cy="28959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5" id="{4F074DCC-CE86-4141-81AA-EF66B2FB2135}" vid="{127DAE52-46C4-3E4E-BDB1-982DC49FDB4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13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2</cp:revision>
  <cp:lastPrinted>2019-08-13T22:06:29Z</cp:lastPrinted>
  <dcterms:created xsi:type="dcterms:W3CDTF">2019-09-25T20:27:26Z</dcterms:created>
  <dcterms:modified xsi:type="dcterms:W3CDTF">2019-09-25T20:41:04Z</dcterms:modified>
</cp:coreProperties>
</file>