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20" d="100"/>
          <a:sy n="20" d="100"/>
        </p:scale>
        <p:origin x="3424" y="304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93BA1F-4255-7D42-AD6D-30CC46C3621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09" y="40304392"/>
            <a:ext cx="19431120" cy="264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William Suckow</cp:lastModifiedBy>
  <cp:revision>2</cp:revision>
  <dcterms:created xsi:type="dcterms:W3CDTF">2019-09-25T20:27:26Z</dcterms:created>
  <dcterms:modified xsi:type="dcterms:W3CDTF">2019-11-08T00:04:26Z</dcterms:modified>
</cp:coreProperties>
</file>