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652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0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071C8D-2A51-D246-AA94-E9CB910FBB98}"/>
              </a:ext>
            </a:extLst>
          </p:cNvPr>
          <p:cNvSpPr/>
          <p:nvPr userDrawn="1"/>
        </p:nvSpPr>
        <p:spPr>
          <a:xfrm>
            <a:off x="6390640" y="6085840"/>
            <a:ext cx="5516880" cy="772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FE2F57-8BC4-4C49-9F97-4B6098A8A6BB}"/>
              </a:ext>
            </a:extLst>
          </p:cNvPr>
          <p:cNvSpPr/>
          <p:nvPr userDrawn="1"/>
        </p:nvSpPr>
        <p:spPr>
          <a:xfrm>
            <a:off x="6492240" y="6176962"/>
            <a:ext cx="538480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471920" y="6176962"/>
            <a:ext cx="5394346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624320" y="6127827"/>
            <a:ext cx="5262880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298" y="5932545"/>
            <a:ext cx="12348905" cy="9336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C3B2D15-26EE-B94C-A653-4EB672D9BC9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21000" y="5248192"/>
            <a:ext cx="6350000" cy="66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583680" y="6176962"/>
            <a:ext cx="52425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654800" y="6176962"/>
            <a:ext cx="521208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197441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6"/>
            <a:ext cx="12282232" cy="67722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F6023A-E50C-4A46-9111-CE3F2EC6D84C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80883" y="6241736"/>
            <a:ext cx="4798077" cy="502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8" id="{73CC6C6A-26AF-994D-A8E8-D7CBA891E44E}" vid="{6ACD0E60-C060-C243-8C09-C70D784CAD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98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4</cp:revision>
  <dcterms:created xsi:type="dcterms:W3CDTF">2019-09-25T00:03:40Z</dcterms:created>
  <dcterms:modified xsi:type="dcterms:W3CDTF">2019-09-27T23:17:18Z</dcterms:modified>
</cp:coreProperties>
</file>