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3B6E77-80D5-2445-8A71-0DD9AF01B8F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69519" y="4903582"/>
            <a:ext cx="6652949" cy="96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53AD11-86DF-9E4B-9199-4DFD24162A44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6393180" y="6052663"/>
            <a:ext cx="5440680" cy="79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DDAE1-DED4-944B-B1EE-4E5531C36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5A6819-DCAD-C242-A9BD-8482579506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E0617F94-0E88-7D41-8CF2-0B50CF4FDD13}" vid="{A4559C07-A2D3-0D44-B2EE-85F6E6B6E9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100</Words>
  <Application>Microsoft Macintosh PowerPoint</Application>
  <PresentationFormat>Widescreen</PresentationFormat>
  <Paragraphs>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2</cp:revision>
  <dcterms:created xsi:type="dcterms:W3CDTF">2019-09-24T23:42:37Z</dcterms:created>
  <dcterms:modified xsi:type="dcterms:W3CDTF">2020-01-27T23:22:03Z</dcterms:modified>
</cp:coreProperties>
</file>