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438C0D-7F4F-334B-8568-78A5E5C78A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1"/>
          <a:stretch/>
        </p:blipFill>
        <p:spPr>
          <a:xfrm>
            <a:off x="2732855" y="5051858"/>
            <a:ext cx="6726290" cy="107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10D273-D50F-A04D-A08A-FEF75B49854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63" y="6009520"/>
            <a:ext cx="5634437" cy="84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73CC6C6A-26AF-994D-A8E8-D7CBA891E44E}" vid="{6ACD0E60-C060-C243-8C09-C70D784CA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2019-09-24T23:33:08Z</dcterms:created>
  <dcterms:modified xsi:type="dcterms:W3CDTF">2019-09-24T23:36:15Z</dcterms:modified>
</cp:coreProperties>
</file>