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891473" y="40830399"/>
            <a:ext cx="15118800" cy="17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2020-01-27T23:03:32Z</dcterms:modified>
</cp:coreProperties>
</file>