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28040" y="29969619"/>
            <a:ext cx="14599420" cy="1697606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40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2020-01-27T23:03:13Z</dcterms:modified>
</cp:coreProperties>
</file>