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FCF5959-6F95-2041-B4B4-34D0EA4F06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81400" y="5050147"/>
            <a:ext cx="5164082" cy="65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EA96F3-A2C6-394E-90CE-57E4D81D037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22862" y="6243156"/>
            <a:ext cx="3918675" cy="49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57F5DE7-A0B4-D04F-B243-C1346AE1426B}" vid="{535B5598-BB97-2C4B-8CCC-62F0888C68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3</cp:revision>
  <dcterms:created xsi:type="dcterms:W3CDTF">2019-09-25T00:03:28Z</dcterms:created>
  <dcterms:modified xsi:type="dcterms:W3CDTF">2020-01-27T22:02:08Z</dcterms:modified>
</cp:coreProperties>
</file>