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>
        <p:scale>
          <a:sx n="37" d="100"/>
          <a:sy n="37" d="100"/>
        </p:scale>
        <p:origin x="1560" y="-4232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631840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7628E34-6FBF-1C40-BBFC-185B6A26D7DA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007452" y="40652575"/>
            <a:ext cx="14150486" cy="180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9</cp:revision>
  <dcterms:created xsi:type="dcterms:W3CDTF">2019-09-13T00:27:17Z</dcterms:created>
  <dcterms:modified xsi:type="dcterms:W3CDTF">2020-01-27T21:38:10Z</dcterms:modified>
</cp:coreProperties>
</file>