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>
        <p:scale>
          <a:sx n="35" d="100"/>
          <a:sy n="35" d="100"/>
        </p:scale>
        <p:origin x="472" y="-160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66800" y="29413200"/>
            <a:ext cx="18443126" cy="2666475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35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8</cp:revision>
  <cp:lastPrinted>2019-08-13T22:06:29Z</cp:lastPrinted>
  <dcterms:created xsi:type="dcterms:W3CDTF">2019-09-13T00:07:23Z</dcterms:created>
  <dcterms:modified xsi:type="dcterms:W3CDTF">2020-01-27T21:30:14Z</dcterms:modified>
</cp:coreProperties>
</file>