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753440" y="29680723"/>
            <a:ext cx="15849492" cy="2020033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33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2020-01-27T21:36:56Z</dcterms:modified>
</cp:coreProperties>
</file>