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72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086CF1-F541-424F-9BB1-0F56595617DE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144254" y="40886522"/>
            <a:ext cx="15908945" cy="164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7</cp:revision>
  <dcterms:created xsi:type="dcterms:W3CDTF">2019-09-13T00:27:17Z</dcterms:created>
  <dcterms:modified xsi:type="dcterms:W3CDTF">2020-01-27T20:53:34Z</dcterms:modified>
</cp:coreProperties>
</file>