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2064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C299DF-FE5F-E742-B1E8-1BEDB3A8EFFF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149357" y="29919844"/>
            <a:ext cx="15808605" cy="163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7</cp:revision>
  <cp:lastPrinted>2014-10-01T19:43:12Z</cp:lastPrinted>
  <dcterms:created xsi:type="dcterms:W3CDTF">2019-09-13T00:07:06Z</dcterms:created>
  <dcterms:modified xsi:type="dcterms:W3CDTF">2020-01-27T20:54:06Z</dcterms:modified>
</cp:coreProperties>
</file>