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AA79D3-102F-7B48-B4F1-07656B8E0EA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427648" y="29976207"/>
            <a:ext cx="16887280" cy="17469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33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6</cp:revision>
  <cp:lastPrinted>2019-08-13T22:06:29Z</cp:lastPrinted>
  <dcterms:created xsi:type="dcterms:W3CDTF">2019-09-13T00:07:23Z</dcterms:created>
  <dcterms:modified xsi:type="dcterms:W3CDTF">2020-01-27T20:53:10Z</dcterms:modified>
</cp:coreProperties>
</file>