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FA0A0B-BF33-7742-B6A1-295199C4BD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8839" y="4758947"/>
            <a:ext cx="5763491" cy="877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15FBC8-121E-AD46-A15D-E79FF646F9B0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94117" y="6085841"/>
            <a:ext cx="4292696" cy="64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CIWR PowerPoint template" id="{2582A09E-BBB1-4048-AAE6-5EC4D3B45BF7}" vid="{699D55FF-AEA2-124C-ADF6-7290AD2779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4</cp:revision>
  <dcterms:created xsi:type="dcterms:W3CDTF">2019-09-24T23:01:20Z</dcterms:created>
  <dcterms:modified xsi:type="dcterms:W3CDTF">2020-01-25T01:30:57Z</dcterms:modified>
</cp:coreProperties>
</file>