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4" autoAdjust="0"/>
    <p:restoredTop sz="94694"/>
  </p:normalViewPr>
  <p:slideViewPr>
    <p:cSldViewPr snapToGrid="0">
      <p:cViewPr varScale="1">
        <p:scale>
          <a:sx n="119" d="100"/>
          <a:sy n="119" d="100"/>
        </p:scale>
        <p:origin x="232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11/8/19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5175CC1-1D4D-AD49-9782-6EC083812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46BD571-B1F0-1644-8E66-1E966F559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442882" cy="365125"/>
          </a:xfrm>
        </p:spPr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346064" cy="365125"/>
          </a:xfrm>
        </p:spPr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507428" cy="365125"/>
          </a:xfrm>
        </p:spPr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F4AD3A6-06B3-604D-8AA5-6042D9DA4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DE33E5A-9B01-794A-9230-FE8B03BB0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47CA01B-359A-FC4E-A7D0-9D4233F48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62E5EA0-C8FA-034F-89EA-87B7AC8D14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569" y="5065991"/>
            <a:ext cx="6802964" cy="987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3" y="5945841"/>
            <a:ext cx="12348905" cy="9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5BC86B2-D7C1-1E46-B20C-F1E74725A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D1C220D-2587-8844-98EE-3B2FAC10B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8364CA1-BCF3-BE44-8A2D-20F26764C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A34667D-85F8-8044-893D-E3C4825AC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3DBD5AE-C282-114F-8C14-2A23520FA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910FA-5437-D847-A76A-9C65BA666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EAAFEF3-E6A9-2546-B42B-CFC511B8D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B65AB6C3-3666-4A99-912F-5AB9870711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159BB5F-0E12-FA4F-AFDD-53E2B8E2E950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032" y="6043144"/>
            <a:ext cx="5600700" cy="812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fld id="{B65AB6C3-3666-4A99-912F-5AB9870711E1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CA NAT PowerPoint template" id="{C1D57CF5-AFE7-6B4D-B1F4-FD6DA32A5393}" vid="{CD0DA51E-FCD4-4548-8532-01F584C82AC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William Suckow</cp:lastModifiedBy>
  <cp:revision>4</cp:revision>
  <dcterms:created xsi:type="dcterms:W3CDTF">2019-09-24T23:01:19Z</dcterms:created>
  <dcterms:modified xsi:type="dcterms:W3CDTF">2019-11-08T23:30:21Z</dcterms:modified>
</cp:coreProperties>
</file>