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940280E-9AA3-484F-A058-312163E8EC4A}"/>
              </a:ext>
            </a:extLst>
          </p:cNvPr>
          <p:cNvSpPr/>
          <p:nvPr userDrawn="1"/>
        </p:nvSpPr>
        <p:spPr>
          <a:xfrm>
            <a:off x="8562110" y="6174350"/>
            <a:ext cx="3629890" cy="683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822650-545A-7045-9C38-BC4EE4FD30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43" y="6240869"/>
            <a:ext cx="2939143" cy="407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13635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36357"/>
            <a:ext cx="10515600" cy="1325563"/>
          </a:xfrm>
          <a:noFill/>
        </p:spPr>
        <p:txBody>
          <a:bodyPr>
            <a:normAutofit/>
          </a:bodyPr>
          <a:lstStyle>
            <a:lvl1pPr>
              <a:defRPr sz="42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8472587" y="6230394"/>
            <a:ext cx="3114076" cy="627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6"/>
            <a:ext cx="5120871" cy="320980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8556012" y="6272865"/>
            <a:ext cx="3024554" cy="532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F462CB-6DB5-CA46-B0C3-8D9C222928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0946" y="5439473"/>
            <a:ext cx="3790108" cy="5256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78456" y="6025922"/>
            <a:ext cx="12348905" cy="93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8636000" y="6233886"/>
            <a:ext cx="2830286" cy="4875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85682"/>
            <a:ext cx="2520397" cy="33532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85682"/>
            <a:ext cx="2592690" cy="335324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4564" y="219075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21907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468" y="-50756"/>
            <a:ext cx="12282233" cy="69087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183E1F-7B6F-1646-B58A-05E4D8F058A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992" y="6281355"/>
            <a:ext cx="2836808" cy="39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7" y="-50755"/>
            <a:ext cx="12282232" cy="6553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36357"/>
            <a:ext cx="10515600" cy="1325563"/>
          </a:xfrm>
          <a:noFill/>
        </p:spPr>
        <p:txBody>
          <a:bodyPr>
            <a:normAutofit/>
          </a:bodyPr>
          <a:lstStyle>
            <a:lvl1pPr>
              <a:defRPr sz="42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9/30/19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0C1895-5776-6841-8BF3-522F008E38F1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1055" y="6311900"/>
            <a:ext cx="2632745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C ANR PowerPoint template" id="{E3ABC6F1-FE44-E24C-9BA6-BC71FB632616}" vid="{E1EBF3C3-83B3-6446-BF48-EE02E5781D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3</cp:revision>
  <dcterms:created xsi:type="dcterms:W3CDTF">2019-09-30T22:39:57Z</dcterms:created>
  <dcterms:modified xsi:type="dcterms:W3CDTF">2019-09-30T22:43:49Z</dcterms:modified>
</cp:coreProperties>
</file>