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32"/>
  </p:notesMasterIdLst>
  <p:sldIdLst>
    <p:sldId id="256" r:id="rId2"/>
    <p:sldId id="324" r:id="rId3"/>
    <p:sldId id="325" r:id="rId4"/>
    <p:sldId id="328" r:id="rId5"/>
    <p:sldId id="299" r:id="rId6"/>
    <p:sldId id="301" r:id="rId7"/>
    <p:sldId id="302" r:id="rId8"/>
    <p:sldId id="303" r:id="rId9"/>
    <p:sldId id="300" r:id="rId10"/>
    <p:sldId id="279" r:id="rId11"/>
    <p:sldId id="280" r:id="rId12"/>
    <p:sldId id="283" r:id="rId13"/>
    <p:sldId id="284" r:id="rId14"/>
    <p:sldId id="285" r:id="rId15"/>
    <p:sldId id="327" r:id="rId16"/>
    <p:sldId id="293" r:id="rId17"/>
    <p:sldId id="289" r:id="rId18"/>
    <p:sldId id="321" r:id="rId19"/>
    <p:sldId id="297" r:id="rId20"/>
    <p:sldId id="329" r:id="rId21"/>
    <p:sldId id="269" r:id="rId22"/>
    <p:sldId id="263" r:id="rId23"/>
    <p:sldId id="257" r:id="rId24"/>
    <p:sldId id="259" r:id="rId25"/>
    <p:sldId id="260" r:id="rId26"/>
    <p:sldId id="261" r:id="rId27"/>
    <p:sldId id="258" r:id="rId28"/>
    <p:sldId id="266" r:id="rId29"/>
    <p:sldId id="330" r:id="rId30"/>
    <p:sldId id="331"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E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9769" autoAdjust="0"/>
  </p:normalViewPr>
  <p:slideViewPr>
    <p:cSldViewPr>
      <p:cViewPr varScale="1">
        <p:scale>
          <a:sx n="44" d="100"/>
          <a:sy n="44" d="100"/>
        </p:scale>
        <p:origin x="1603" y="58"/>
      </p:cViewPr>
      <p:guideLst>
        <p:guide orient="horz" pos="2160"/>
        <p:guide pos="2880"/>
      </p:guideLst>
    </p:cSldViewPr>
  </p:slideViewPr>
  <p:outlineViewPr>
    <p:cViewPr>
      <p:scale>
        <a:sx n="33" d="100"/>
        <a:sy n="33" d="100"/>
      </p:scale>
      <p:origin x="0" y="11736"/>
    </p:cViewPr>
  </p:outlineViewPr>
  <p:notesTextViewPr>
    <p:cViewPr>
      <p:scale>
        <a:sx n="100" d="100"/>
        <a:sy n="100" d="100"/>
      </p:scale>
      <p:origin x="0" y="0"/>
    </p:cViewPr>
  </p:notesTextViewPr>
  <p:sorterViewPr>
    <p:cViewPr>
      <p:scale>
        <a:sx n="100" d="100"/>
        <a:sy n="100" d="100"/>
      </p:scale>
      <p:origin x="0" y="3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A989A92-9BF6-4A18-A030-54FA898C785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id="{97BD30B9-7F21-4F46-9A33-824EFEC4052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66564" name="Rectangle 4">
            <a:extLst>
              <a:ext uri="{FF2B5EF4-FFF2-40B4-BE49-F238E27FC236}">
                <a16:creationId xmlns:a16="http://schemas.microsoft.com/office/drawing/2014/main" id="{6941DC09-9C89-437C-BFEF-52F333E6F5A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29503052-32DC-438E-99A4-14B49472812A}"/>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279DCAC5-AEC7-4BD6-AAB2-0E6858F87D08}"/>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a:extLst>
              <a:ext uri="{FF2B5EF4-FFF2-40B4-BE49-F238E27FC236}">
                <a16:creationId xmlns:a16="http://schemas.microsoft.com/office/drawing/2014/main" id="{D44A3FCA-C0F2-4DA2-A7FB-A8CCC0011A20}"/>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03941C9F-4F0F-4984-BD28-F5EAB357D37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ebsoilsurvey.nrcs.usda.gov/ap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FCD2858-AA0B-4DC6-9D39-A55E046A304E}"/>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F26AFBA1-312F-4004-8F33-A311D120E1C4}"/>
              </a:ext>
            </a:extLst>
          </p:cNvPr>
          <p:cNvSpPr>
            <a:spLocks noGrp="1"/>
          </p:cNvSpPr>
          <p:nvPr>
            <p:ph type="body" idx="1"/>
          </p:nvPr>
        </p:nvSpPr>
        <p:spPr>
          <a:noFill/>
        </p:spPr>
        <p:txBody>
          <a:bodyPr/>
          <a:lstStyle/>
          <a:p>
            <a:r>
              <a:rPr lang="en-US" altLang="en-US">
                <a:latin typeface="Arial" panose="020B0604020202020204" pitchFamily="34" charset="0"/>
              </a:rPr>
              <a:t>Good Morning. My Name is Patrick McDaniel. I am a Registered Professional Forester. I started working for CAL FIRE in 2004 as the Unit’s Forestry Assistance Specialist or FAS,  administering  CAL FIREs Community Assistance Grant and CFIP cost share fuel reduction programs for the Unit. </a:t>
            </a:r>
          </a:p>
          <a:p>
            <a:endParaRPr lang="en-US" altLang="en-US">
              <a:latin typeface="Arial" panose="020B0604020202020204" pitchFamily="34" charset="0"/>
            </a:endParaRPr>
          </a:p>
          <a:p>
            <a:r>
              <a:rPr lang="en-US" altLang="en-US">
                <a:latin typeface="Arial" panose="020B0604020202020204" pitchFamily="34" charset="0"/>
              </a:rPr>
              <a:t>Since the fall of 2008, I have been the Unit’s VMP coordinator. While the VMP program is going through a lot of changes now, it has been in existence since 1981 and AEU has maintained a very robust VMP program throughout. Today I’ve been asked to discuss AEU’s projects, processes, as well as some of the challenges we’ve experienced. </a:t>
            </a:r>
          </a:p>
        </p:txBody>
      </p:sp>
      <p:sp>
        <p:nvSpPr>
          <p:cNvPr id="67588" name="Slide Number Placeholder 3">
            <a:extLst>
              <a:ext uri="{FF2B5EF4-FFF2-40B4-BE49-F238E27FC236}">
                <a16:creationId xmlns:a16="http://schemas.microsoft.com/office/drawing/2014/main" id="{29D8DC88-BD8D-41B2-85E3-A680A2B87688}"/>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BDFD95F-C45D-41BA-96C9-E7242428C6AD}" type="slidenum">
              <a:rPr lang="en-US" altLang="en-US">
                <a:latin typeface="Arial" panose="020B0604020202020204" pitchFamily="34" charset="0"/>
              </a:rPr>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118F29EF-85EC-4BB0-B09F-14D6E3A7BF95}"/>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94A979E-CF5F-4826-957E-7419AFB97051}"/>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Write burn plan using the template. Fill in location, acres, environmental conditions, describe what activities you’ll be doing. Go through the burn parameters with the Battalion Chief who will be operating the VMP. Work with the VMP’s Battalion Chief and someone who has taken S490 to run a BEHAVE simulation.</a:t>
            </a:r>
          </a:p>
          <a:p>
            <a:pPr marL="342900" indent="-342900">
              <a:spcBef>
                <a:spcPct val="20000"/>
              </a:spcBef>
              <a:buClr>
                <a:srgbClr val="A3C145"/>
              </a:buClr>
              <a:buSzPct val="80000"/>
              <a:buFont typeface="Arial" charset="0"/>
              <a:buChar char="►"/>
              <a:defRPr/>
            </a:pPr>
            <a:endParaRPr lang="en-US" sz="2000" kern="0" dirty="0">
              <a:solidFill>
                <a:srgbClr val="FFFFFF"/>
              </a:solidFill>
              <a:latin typeface="Tahoma"/>
            </a:endParaRP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Provide a narrative of each of the soil types in the project area describing the important elements of each.</a:t>
            </a:r>
          </a:p>
          <a:p>
            <a:pPr>
              <a:spcBef>
                <a:spcPct val="20000"/>
              </a:spcBef>
              <a:buClr>
                <a:srgbClr val="A3C145"/>
              </a:buClr>
              <a:buSzPct val="80000"/>
              <a:buFont typeface="Arial" charset="0"/>
              <a:buNone/>
              <a:defRPr/>
            </a:pPr>
            <a:endParaRPr lang="en-US" sz="2000" kern="0" dirty="0">
              <a:solidFill>
                <a:srgbClr val="FFFFFF"/>
              </a:solidFill>
              <a:latin typeface="Tahoma"/>
            </a:endParaRP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Those peoples names who helped prepare the burn plan specifications will appear along with your name and anyone else who contributed significantly to the plans development. </a:t>
            </a:r>
          </a:p>
          <a:p>
            <a:pPr>
              <a:defRPr/>
            </a:pPr>
            <a:endParaRPr lang="en-US" dirty="0"/>
          </a:p>
        </p:txBody>
      </p:sp>
      <p:sp>
        <p:nvSpPr>
          <p:cNvPr id="80900" name="Slide Number Placeholder 3">
            <a:extLst>
              <a:ext uri="{FF2B5EF4-FFF2-40B4-BE49-F238E27FC236}">
                <a16:creationId xmlns:a16="http://schemas.microsoft.com/office/drawing/2014/main" id="{1F949629-FC9E-4128-BA7A-9BB2D7BAD348}"/>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19D64EE-83B0-40B6-9656-EB1D616D0260}" type="slidenum">
              <a:rPr lang="en-US" altLang="en-US">
                <a:latin typeface="Arial" panose="020B0604020202020204" pitchFamily="34" charset="0"/>
              </a:rPr>
              <a:pPr/>
              <a:t>13</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3CB0FCE-C820-4DC8-AFE7-D32ED6C4930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B3C0A61B-BD8B-46F0-8B18-C03E95A5899F}"/>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Ask the operations Battalion Chief to help you figure out an estimate how many of each resource he or she anticipates using throughout the three year life of the VMP and how many hours each. This would include seasonal firefighters, engineers, captains, BC’s, engines, pickups, crews, crew busses, dozers, transports, gallons of drip torch fuel, chain saws, and anything else he or she can think of.  Fill out the CAL FIRE portion of the cost share spread sheet with these values. If you use a dozer, be sure to include hours of dozer transport and operator as well.</a:t>
            </a:r>
          </a:p>
          <a:p>
            <a:pPr marL="342900" indent="-342900">
              <a:spcBef>
                <a:spcPct val="20000"/>
              </a:spcBef>
              <a:buClr>
                <a:srgbClr val="A3C145"/>
              </a:buClr>
              <a:buSzPct val="80000"/>
              <a:buFont typeface="Arial" charset="0"/>
              <a:buChar char="►"/>
              <a:defRPr/>
            </a:pPr>
            <a:endParaRPr lang="en-US" sz="2000" kern="0" dirty="0">
              <a:solidFill>
                <a:srgbClr val="FFFFFF"/>
              </a:solidFill>
              <a:latin typeface="Tahoma"/>
            </a:endParaRP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Using the VMP instruction book, figure out the public to private benefit ratio and plug those numbers in to the cost spreadsheet. The spreadsheet will then tell you how many dollars worth of “in kind” labor and equipment the cooperating landowner needs to provide. </a:t>
            </a:r>
          </a:p>
          <a:p>
            <a:pPr>
              <a:defRPr/>
            </a:pPr>
            <a:endParaRPr lang="en-US" dirty="0"/>
          </a:p>
        </p:txBody>
      </p:sp>
      <p:sp>
        <p:nvSpPr>
          <p:cNvPr id="81924" name="Slide Number Placeholder 3">
            <a:extLst>
              <a:ext uri="{FF2B5EF4-FFF2-40B4-BE49-F238E27FC236}">
                <a16:creationId xmlns:a16="http://schemas.microsoft.com/office/drawing/2014/main" id="{0B4942B0-2ED5-4CA6-B01D-08C1008F6C65}"/>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6BC4AD2-7763-4742-BB63-B2BCD704821A}" type="slidenum">
              <a:rPr lang="en-US" altLang="en-US">
                <a:latin typeface="Arial" panose="020B0604020202020204" pitchFamily="34" charset="0"/>
              </a:rPr>
              <a:pPr/>
              <a:t>14</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CEQA, The California Environmental Quality Act of 1971 applies only to discretionary projects by public agencies. A “project” is defined as a whole of an action which has the potential for resulting in either a direct physical change in the environment or a reasonably foreseeable indirect change in the environment. A “project” under CEQA is considered to be an activity directly undertaken by a public agency, an activity that is supported, in whole or in part, through public agency contracts, grants, subsidies, loans, or other assistance from a public agency, or an activity involving the public agency issuance of a lease, permit, license, certificate, or other entitlement for use by a public agency. An agency is generally not permitted to treat each separate permit or approval under a program, such as the VTP, as a separate project segment, if the effect is to avoid full disclosure of environmental impacts. However, CEQA does encourage the application of a programmatic approach where a group or series of projects are similar in activities and impacts and where potential impacts can be avoided or mitigated in a similar manner.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90165D-6644-4648-8E2D-5132B305FED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47375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48EC774-7479-4DEC-AD8A-CFB8A51268CB}"/>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8A4B5FF-3B1E-4231-A602-14EC68E0A8B7}"/>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altLang="en-US" sz="2000" b="1" i="1" u="sng" kern="0" dirty="0">
                <a:solidFill>
                  <a:srgbClr val="FFFFFF"/>
                </a:solidFill>
                <a:latin typeface="Tahoma"/>
                <a:cs typeface="Times New Roman" pitchFamily="18" charset="0"/>
              </a:rPr>
              <a:t>If needed (Currently VMP’s in Timber do)</a:t>
            </a:r>
            <a:r>
              <a:rPr lang="en-US" altLang="en-US" sz="2000" kern="0" dirty="0">
                <a:solidFill>
                  <a:srgbClr val="FFFFFF"/>
                </a:solidFill>
                <a:latin typeface="Tahoma"/>
                <a:cs typeface="Times New Roman" pitchFamily="18" charset="0"/>
              </a:rPr>
              <a:t>, prepare a Categorical Exemption or Negative Declaration and send it to CAL FIRE’s Region &amp; Cc: CAL FIRE’s CEQA coordinator in Sacramento. The document will be posted at the states clearing house for a 30 day public comment period. </a:t>
            </a:r>
          </a:p>
          <a:p>
            <a:pPr marL="342900" indent="-342900">
              <a:spcBef>
                <a:spcPct val="20000"/>
              </a:spcBef>
              <a:buClr>
                <a:srgbClr val="A3C145"/>
              </a:buClr>
              <a:buSzPct val="80000"/>
              <a:buFont typeface="Arial" charset="0"/>
              <a:buChar char="►"/>
              <a:defRPr/>
            </a:pPr>
            <a:r>
              <a:rPr lang="en-US" sz="2000" kern="0" dirty="0">
                <a:solidFill>
                  <a:srgbClr val="FFFFFF"/>
                </a:solidFill>
                <a:latin typeface="Tahoma"/>
                <a:ea typeface="Times New Roman"/>
              </a:rPr>
              <a:t>When the Negative Declaration’s 30 day public comment period passes, Sacramento will mail you a Notice of Determination (NOD). Put it in the file with the VMP.</a:t>
            </a:r>
            <a:endParaRPr lang="en-US" sz="2000" kern="0" dirty="0">
              <a:solidFill>
                <a:srgbClr val="FFFFFF"/>
              </a:solidFill>
              <a:effectLst>
                <a:outerShdw blurRad="38100" dist="38100" dir="2700000" algn="tl">
                  <a:srgbClr val="000000"/>
                </a:outerShdw>
              </a:effectLst>
              <a:latin typeface="Tahoma"/>
            </a:endParaRPr>
          </a:p>
          <a:p>
            <a:pPr>
              <a:defRPr/>
            </a:pPr>
            <a:endParaRPr lang="en-US" dirty="0"/>
          </a:p>
        </p:txBody>
      </p:sp>
      <p:sp>
        <p:nvSpPr>
          <p:cNvPr id="92164" name="Slide Number Placeholder 3">
            <a:extLst>
              <a:ext uri="{FF2B5EF4-FFF2-40B4-BE49-F238E27FC236}">
                <a16:creationId xmlns:a16="http://schemas.microsoft.com/office/drawing/2014/main" id="{1FB71AC2-5F85-45A1-9AB1-52C2E1AC957A}"/>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67F1697-641C-4909-A2DF-2AE6F0A4306D}" type="slidenum">
              <a:rPr lang="en-US" altLang="en-US">
                <a:latin typeface="Arial" panose="020B0604020202020204" pitchFamily="34" charset="0"/>
              </a:rPr>
              <a:pPr/>
              <a:t>16</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1BBDA68F-AF67-451E-8224-1095DDFD877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AC48CC87-4DA8-4095-BF45-FB483FBE01D8}"/>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effectLst>
                  <a:outerShdw blurRad="38100" dist="38100" dir="2700000" algn="tl">
                    <a:srgbClr val="000000"/>
                  </a:outerShdw>
                </a:effectLst>
                <a:latin typeface="Tahoma"/>
              </a:rPr>
              <a:t>Prepare two sets of RM-75 contracts for each cooperating landowner. Label them (Rx [Region North or South] [Unit VMP Number] – [Unit] .[Cooperator number]) for example:  for Cooperator 1, Sierra Pacific Industries (Contract Rx North 023 - AEU.01) and Cooperator 2, Pacific Gas &amp; Electric (Contract Rx North 023-AEU.02), etc. (We need two sets of contracts from each cooperator since the state and the cooperator each will need to have a copy of the contracts with both the CAL FIRE deputy director and cooperator’s signatures). </a:t>
            </a:r>
          </a:p>
          <a:p>
            <a:pPr marL="342900" indent="-342900">
              <a:spcBef>
                <a:spcPct val="20000"/>
              </a:spcBef>
              <a:buClr>
                <a:srgbClr val="A3C145"/>
              </a:buClr>
              <a:buSzPct val="80000"/>
              <a:buFont typeface="Arial" charset="0"/>
              <a:buChar char="►"/>
              <a:defRPr/>
            </a:pPr>
            <a:endParaRPr lang="en-US" sz="2000" kern="0" dirty="0">
              <a:solidFill>
                <a:srgbClr val="FFFFFF"/>
              </a:solidFill>
              <a:effectLst>
                <a:outerShdw blurRad="38100" dist="38100" dir="2700000" algn="tl">
                  <a:srgbClr val="000000"/>
                </a:outerShdw>
              </a:effectLst>
              <a:latin typeface="Tahoma"/>
            </a:endParaRPr>
          </a:p>
          <a:p>
            <a:pPr marL="342900" indent="-342900">
              <a:spcBef>
                <a:spcPct val="20000"/>
              </a:spcBef>
              <a:buClr>
                <a:srgbClr val="A3C145"/>
              </a:buClr>
              <a:buSzPct val="80000"/>
              <a:buFont typeface="Arial" charset="0"/>
              <a:buChar char="►"/>
              <a:defRPr/>
            </a:pPr>
            <a:r>
              <a:rPr lang="en-US" sz="2000" kern="0" dirty="0">
                <a:solidFill>
                  <a:srgbClr val="FFFFFF"/>
                </a:solidFill>
                <a:effectLst>
                  <a:outerShdw blurRad="38100" dist="38100" dir="2700000" algn="tl">
                    <a:srgbClr val="000000"/>
                  </a:outerShdw>
                </a:effectLst>
                <a:latin typeface="Tahoma"/>
              </a:rPr>
              <a:t>Send the respective sets of contracts to each cooperator for their signature. The contracts have several parts to them and need to include copies of the burn plan and cost summary. </a:t>
            </a:r>
          </a:p>
          <a:p>
            <a:pPr>
              <a:defRPr/>
            </a:pPr>
            <a:endParaRPr lang="en-US" dirty="0"/>
          </a:p>
        </p:txBody>
      </p:sp>
      <p:sp>
        <p:nvSpPr>
          <p:cNvPr id="86020" name="Slide Number Placeholder 3">
            <a:extLst>
              <a:ext uri="{FF2B5EF4-FFF2-40B4-BE49-F238E27FC236}">
                <a16:creationId xmlns:a16="http://schemas.microsoft.com/office/drawing/2014/main" id="{F4A96160-8D91-4F3B-A428-F0A1B8F1E21E}"/>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95C2D21-2E23-4998-BD4F-133695C1242C}" type="slidenum">
              <a:rPr lang="en-US" altLang="en-US">
                <a:latin typeface="Arial" panose="020B0604020202020204" pitchFamily="34" charset="0"/>
              </a:rPr>
              <a:pPr/>
              <a:t>17</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A185792-7B9F-46E1-B064-336B737FA93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DF085735-D869-4A16-80DA-5647E1718C3D}"/>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Timeframe for writing a new VMP ranges from 3-4 months perhaps more if archaeological &amp; biological surveys are required. You need a lot of people to get back to you with information, meet with you, sign contracts, arch reports, etc. That takes time as people have busy schedules.</a:t>
            </a:r>
          </a:p>
          <a:p>
            <a:pPr>
              <a:spcBef>
                <a:spcPct val="20000"/>
              </a:spcBef>
              <a:buClr>
                <a:srgbClr val="A3C145"/>
              </a:buClr>
              <a:buSzPct val="80000"/>
              <a:buFont typeface="Arial" charset="0"/>
              <a:buNone/>
              <a:defRPr/>
            </a:pPr>
            <a:endParaRPr lang="en-US" sz="2000" kern="0" dirty="0">
              <a:solidFill>
                <a:srgbClr val="FFFFFF"/>
              </a:solidFill>
              <a:latin typeface="Tahoma"/>
            </a:endParaRP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Timeframe for renewing a VMP is about 2 months as you need to send notifications to Indians and give them 30 days to respond, get the new RM 75’s signed. </a:t>
            </a:r>
          </a:p>
        </p:txBody>
      </p:sp>
      <p:sp>
        <p:nvSpPr>
          <p:cNvPr id="95236" name="Slide Number Placeholder 3">
            <a:extLst>
              <a:ext uri="{FF2B5EF4-FFF2-40B4-BE49-F238E27FC236}">
                <a16:creationId xmlns:a16="http://schemas.microsoft.com/office/drawing/2014/main" id="{379FDA35-DA58-42D5-B44E-B21E0D1B79C0}"/>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6341924-DA1B-47BA-B593-B86D281D29B9}" type="slidenum">
              <a:rPr lang="en-US" altLang="en-US">
                <a:latin typeface="Arial" panose="020B0604020202020204" pitchFamily="34" charset="0"/>
              </a:rPr>
              <a:pPr/>
              <a:t>18</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35F7DE19-3EC8-4387-9F1D-174542F942BA}"/>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E41A331-25F0-4FF1-9559-6BA63F3E7AAA}"/>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effectLst>
                  <a:outerShdw blurRad="38100" dist="38100" dir="2700000" algn="tl">
                    <a:srgbClr val="000000"/>
                  </a:outerShdw>
                </a:effectLst>
                <a:latin typeface="Tahoma"/>
              </a:rPr>
              <a:t>Coordinate getting an air quality permit prepared with your local Air Quality Management District.</a:t>
            </a:r>
          </a:p>
          <a:p>
            <a:pPr marL="342900" indent="-342900">
              <a:spcBef>
                <a:spcPct val="20000"/>
              </a:spcBef>
              <a:buClr>
                <a:srgbClr val="A3C145"/>
              </a:buClr>
              <a:buSzPct val="80000"/>
              <a:buFont typeface="Arial" charset="0"/>
              <a:buChar char="►"/>
              <a:defRPr/>
            </a:pPr>
            <a:r>
              <a:rPr lang="en-US" sz="2000" kern="0" dirty="0">
                <a:solidFill>
                  <a:srgbClr val="FFFFFF"/>
                </a:solidFill>
                <a:effectLst>
                  <a:outerShdw blurRad="38100" dist="38100" dir="2700000" algn="tl">
                    <a:srgbClr val="000000"/>
                  </a:outerShdw>
                </a:effectLst>
                <a:latin typeface="Tahoma"/>
              </a:rPr>
              <a:t>Make sure you know the number to call the day before the burn to find out if its going to be a burn day.</a:t>
            </a:r>
          </a:p>
          <a:p>
            <a:pPr marL="342900" indent="-342900">
              <a:spcBef>
                <a:spcPct val="20000"/>
              </a:spcBef>
              <a:buClr>
                <a:srgbClr val="A3C145"/>
              </a:buClr>
              <a:buSzPct val="80000"/>
              <a:buFont typeface="Arial" charset="0"/>
              <a:buChar char="►"/>
              <a:defRPr/>
            </a:pPr>
            <a:r>
              <a:rPr lang="en-US" sz="2000" kern="0" dirty="0">
                <a:solidFill>
                  <a:srgbClr val="FFFFFF"/>
                </a:solidFill>
                <a:effectLst>
                  <a:outerShdw blurRad="38100" dist="38100" dir="2700000" algn="tl">
                    <a:srgbClr val="000000"/>
                  </a:outerShdw>
                </a:effectLst>
                <a:latin typeface="Tahoma"/>
              </a:rPr>
              <a:t>Familiarize yourself with how the AQMD daily authorization process works, maybe even meet with someone from their office to build a relationship.</a:t>
            </a:r>
          </a:p>
          <a:p>
            <a:pPr marL="342900" indent="-342900">
              <a:spcBef>
                <a:spcPct val="20000"/>
              </a:spcBef>
              <a:buClr>
                <a:srgbClr val="A3C145"/>
              </a:buClr>
              <a:buSzPct val="80000"/>
              <a:buFont typeface="Arial" charset="0"/>
              <a:buChar char="►"/>
              <a:defRPr/>
            </a:pPr>
            <a:r>
              <a:rPr lang="en-US" sz="2000" kern="0" dirty="0">
                <a:solidFill>
                  <a:srgbClr val="FFFFFF"/>
                </a:solidFill>
                <a:effectLst>
                  <a:outerShdw blurRad="38100" dist="38100" dir="2700000" algn="tl">
                    <a:srgbClr val="000000"/>
                  </a:outerShdw>
                </a:effectLst>
                <a:latin typeface="Tahoma"/>
              </a:rPr>
              <a:t>Find out if field variances are a possibility. In El Dorado County, we can often times get variances to burn on no burn days if we can show how our activities are not likely to impact anyone.</a:t>
            </a:r>
          </a:p>
          <a:p>
            <a:pPr>
              <a:defRPr/>
            </a:pPr>
            <a:endParaRPr lang="en-US" dirty="0"/>
          </a:p>
        </p:txBody>
      </p:sp>
      <p:sp>
        <p:nvSpPr>
          <p:cNvPr id="96260" name="Slide Number Placeholder 3">
            <a:extLst>
              <a:ext uri="{FF2B5EF4-FFF2-40B4-BE49-F238E27FC236}">
                <a16:creationId xmlns:a16="http://schemas.microsoft.com/office/drawing/2014/main" id="{3683BDDB-0305-4310-A225-51AB77B1C8A5}"/>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E0FFB93-127A-416A-8434-CB2DB0A0F389}" type="slidenum">
              <a:rPr lang="en-US" altLang="en-US">
                <a:latin typeface="Arial" panose="020B0604020202020204" pitchFamily="34" charset="0"/>
              </a:rPr>
              <a:pPr/>
              <a:t>19</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A2BB2EE-20A6-4F8F-B79F-97117DE87544}"/>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038E1F60-C17C-443F-A6D4-986BBEE6C9B5}"/>
              </a:ext>
            </a:extLst>
          </p:cNvPr>
          <p:cNvSpPr>
            <a:spLocks noGrp="1"/>
          </p:cNvSpPr>
          <p:nvPr>
            <p:ph type="body" idx="1"/>
          </p:nvPr>
        </p:nvSpPr>
        <p:spPr>
          <a:noFill/>
        </p:spPr>
        <p:txBody>
          <a:bodyPr/>
          <a:lstStyle/>
          <a:p>
            <a:r>
              <a:rPr lang="en-US" altLang="en-US">
                <a:latin typeface="Arial" panose="020B0604020202020204" pitchFamily="34" charset="0"/>
              </a:rPr>
              <a:t>One of the main reasons is to create Defensible Fuel Profile Zones (also known as Shaded Fuel breaks) in strategic locations to protect communities where topography and vegetation support such structures. The objective of these is to provide a defensible location for firefighting operations and evacuations (Such as along a ridgeline, surrounding a subdivision, or along a communities ingress and egress route. Shaded Fuel Break projects consist of  inmate crew brush cutting, pruning, thinning, pile burning and using fire crews to administer broadcast prescribed fire.</a:t>
            </a:r>
          </a:p>
        </p:txBody>
      </p:sp>
      <p:sp>
        <p:nvSpPr>
          <p:cNvPr id="69636" name="Slide Number Placeholder 3">
            <a:extLst>
              <a:ext uri="{FF2B5EF4-FFF2-40B4-BE49-F238E27FC236}">
                <a16:creationId xmlns:a16="http://schemas.microsoft.com/office/drawing/2014/main" id="{36593CFD-6C1F-43B9-9E3A-EF4A17AADCA7}"/>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AE214EC-75F9-4337-9C0F-D7260C90CB1D}" type="slidenum">
              <a:rPr lang="en-US" altLang="en-US">
                <a:latin typeface="Arial" panose="020B0604020202020204" pitchFamily="34" charset="0"/>
              </a:rPr>
              <a:pPr/>
              <a:t>5</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E3798A3-480D-4C61-A051-D9EC5CB7B755}"/>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DA6455C1-D1F3-4ABF-A5BA-201900EFE062}"/>
              </a:ext>
            </a:extLst>
          </p:cNvPr>
          <p:cNvSpPr>
            <a:spLocks noGrp="1"/>
          </p:cNvSpPr>
          <p:nvPr>
            <p:ph type="body" idx="1"/>
          </p:nvPr>
        </p:nvSpPr>
        <p:spPr>
          <a:noFill/>
        </p:spPr>
        <p:txBody>
          <a:bodyPr/>
          <a:lstStyle/>
          <a:p>
            <a:r>
              <a:rPr lang="en-US" altLang="en-US">
                <a:latin typeface="Arial" panose="020B0604020202020204" pitchFamily="34" charset="0"/>
              </a:rPr>
              <a:t>Another reason we need VMP’s is to give our CAL FIRE inmate crews a place to train in the techniques of hand line construction in preparation for the fire season. We use brush fields to train them during “spring preparedness exercises” We strengthen our relations with cooperators Sac Metro fire, County Fire, adjoining Units, Forest Service, ect. </a:t>
            </a:r>
          </a:p>
          <a:p>
            <a:endParaRPr lang="en-US" altLang="en-US">
              <a:latin typeface="Arial" panose="020B0604020202020204" pitchFamily="34" charset="0"/>
            </a:endParaRPr>
          </a:p>
          <a:p>
            <a:r>
              <a:rPr lang="en-US" altLang="en-US">
                <a:latin typeface="Arial" panose="020B0604020202020204" pitchFamily="34" charset="0"/>
              </a:rPr>
              <a:t>Piles created always need to get burned as soon as possible.</a:t>
            </a:r>
          </a:p>
        </p:txBody>
      </p:sp>
      <p:sp>
        <p:nvSpPr>
          <p:cNvPr id="70660" name="Slide Number Placeholder 3">
            <a:extLst>
              <a:ext uri="{FF2B5EF4-FFF2-40B4-BE49-F238E27FC236}">
                <a16:creationId xmlns:a16="http://schemas.microsoft.com/office/drawing/2014/main" id="{035702BF-F634-470B-969A-8997237B3974}"/>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81871AD-E717-41BD-97A1-19FB4B592D1C}" type="slidenum">
              <a:rPr lang="en-US" altLang="en-US">
                <a:latin typeface="Arial" panose="020B0604020202020204" pitchFamily="34" charset="0"/>
              </a:rPr>
              <a:pPr/>
              <a:t>6</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7FB3917-C23A-4234-BA7A-88A60B45DDF3}"/>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C6416EDA-AE87-483C-B31F-B7E09BD89938}"/>
              </a:ext>
            </a:extLst>
          </p:cNvPr>
          <p:cNvSpPr>
            <a:spLocks noGrp="1"/>
          </p:cNvSpPr>
          <p:nvPr>
            <p:ph type="body" idx="1"/>
          </p:nvPr>
        </p:nvSpPr>
        <p:spPr>
          <a:noFill/>
        </p:spPr>
        <p:txBody>
          <a:bodyPr/>
          <a:lstStyle/>
          <a:p>
            <a:r>
              <a:rPr lang="en-US" altLang="en-US">
                <a:latin typeface="Arial" panose="020B0604020202020204" pitchFamily="34" charset="0"/>
              </a:rPr>
              <a:t>Another reason we need VMP’s is for Heavy Fire Equipment Operators (Bulldozer operators) to have land to train in the practice of clearing brush rapidly on uneven terrain. Often times ranchers are willing to let us clear brush fields on their property. AEU has hosted the Cal Fire Academy's HFEO class in previous years and will do so again this year.</a:t>
            </a:r>
          </a:p>
          <a:p>
            <a:endParaRPr lang="en-US" altLang="en-US">
              <a:latin typeface="Arial" panose="020B0604020202020204" pitchFamily="34" charset="0"/>
            </a:endParaRPr>
          </a:p>
          <a:p>
            <a:r>
              <a:rPr lang="en-US" altLang="en-US">
                <a:solidFill>
                  <a:srgbClr val="000000"/>
                </a:solidFill>
                <a:latin typeface="Arial" panose="020B0604020202020204" pitchFamily="34" charset="0"/>
              </a:rPr>
              <a:t>Piles created always need to get burned as soon as possible.</a:t>
            </a:r>
          </a:p>
          <a:p>
            <a:endParaRPr lang="en-US" altLang="en-US">
              <a:latin typeface="Arial" panose="020B0604020202020204" pitchFamily="34" charset="0"/>
            </a:endParaRPr>
          </a:p>
        </p:txBody>
      </p:sp>
      <p:sp>
        <p:nvSpPr>
          <p:cNvPr id="71684" name="Slide Number Placeholder 3">
            <a:extLst>
              <a:ext uri="{FF2B5EF4-FFF2-40B4-BE49-F238E27FC236}">
                <a16:creationId xmlns:a16="http://schemas.microsoft.com/office/drawing/2014/main" id="{2197A1DA-D94E-465A-AE91-74EAD7279F3C}"/>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593A3F8-763E-425F-AFB4-BBB8F0C038B6}" type="slidenum">
              <a:rPr lang="en-US" altLang="en-US">
                <a:latin typeface="Arial" panose="020B0604020202020204" pitchFamily="34" charset="0"/>
              </a:rPr>
              <a:pPr/>
              <a:t>7</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EEFD0C0-E4CD-4999-A995-084FC8A4FE24}"/>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15F5EF5D-2B9B-4B43-8C9F-6AB738CF6A33}"/>
              </a:ext>
            </a:extLst>
          </p:cNvPr>
          <p:cNvSpPr>
            <a:spLocks noGrp="1"/>
          </p:cNvSpPr>
          <p:nvPr>
            <p:ph type="body" idx="1"/>
          </p:nvPr>
        </p:nvSpPr>
        <p:spPr>
          <a:noFill/>
        </p:spPr>
        <p:txBody>
          <a:bodyPr/>
          <a:lstStyle/>
          <a:p>
            <a:r>
              <a:rPr lang="en-US" altLang="en-US">
                <a:latin typeface="Arial" panose="020B0604020202020204" pitchFamily="34" charset="0"/>
              </a:rPr>
              <a:t>AEU undertakes firefighter preparedness exercises in the spring, around May, June and July to train new company officers and firefighters in firing techniques before fire season goes into full swing. Participating landowners include large ranches who would like for us to burn their grasslands to reduce invasive weeds such as Star Thistle and Medusa Head. We have one with a State Park that would like to restore a vernal pool area, and have one with a conservancy who wishes to restore their grasslands and oak woodlands through burning.</a:t>
            </a:r>
          </a:p>
        </p:txBody>
      </p:sp>
      <p:sp>
        <p:nvSpPr>
          <p:cNvPr id="72708" name="Slide Number Placeholder 3">
            <a:extLst>
              <a:ext uri="{FF2B5EF4-FFF2-40B4-BE49-F238E27FC236}">
                <a16:creationId xmlns:a16="http://schemas.microsoft.com/office/drawing/2014/main" id="{35D94820-27C0-4353-BF8C-57DBA5509773}"/>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B2030F8-44DD-4950-8C5C-6367F00FA868}" type="slidenum">
              <a:rPr lang="en-US" altLang="en-US">
                <a:latin typeface="Arial" panose="020B0604020202020204" pitchFamily="34" charset="0"/>
              </a:rPr>
              <a:pPr/>
              <a:t>8</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877C7708-CCB6-40AF-8D7E-07C463BAA489}"/>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4A272054-40F8-48D0-9D75-0A63ACB9B314}"/>
              </a:ext>
            </a:extLst>
          </p:cNvPr>
          <p:cNvSpPr>
            <a:spLocks noGrp="1"/>
          </p:cNvSpPr>
          <p:nvPr>
            <p:ph type="body" idx="1"/>
          </p:nvPr>
        </p:nvSpPr>
        <p:spPr>
          <a:noFill/>
        </p:spPr>
        <p:txBody>
          <a:bodyPr/>
          <a:lstStyle/>
          <a:p>
            <a:r>
              <a:rPr lang="en-US" altLang="en-US">
                <a:latin typeface="Arial" panose="020B0604020202020204" pitchFamily="34" charset="0"/>
              </a:rPr>
              <a:t>An important part of wildland firefighting involves falling trees quickly and safely. We need VMP’s to give us places to train and recertify our fallers. Often times, ranchers are willing  to allow us to fall Grey Pines on their lands.</a:t>
            </a:r>
          </a:p>
          <a:p>
            <a:endParaRPr lang="en-US" altLang="en-US">
              <a:latin typeface="Arial" panose="020B0604020202020204" pitchFamily="34" charset="0"/>
            </a:endParaRPr>
          </a:p>
          <a:p>
            <a:r>
              <a:rPr lang="en-US" altLang="en-US">
                <a:latin typeface="Arial" panose="020B0604020202020204" pitchFamily="34" charset="0"/>
              </a:rPr>
              <a:t>Piles created always need to get burned as soon as possible.</a:t>
            </a:r>
          </a:p>
        </p:txBody>
      </p:sp>
      <p:sp>
        <p:nvSpPr>
          <p:cNvPr id="73732" name="Slide Number Placeholder 3">
            <a:extLst>
              <a:ext uri="{FF2B5EF4-FFF2-40B4-BE49-F238E27FC236}">
                <a16:creationId xmlns:a16="http://schemas.microsoft.com/office/drawing/2014/main" id="{F53643AB-A81B-4F2E-ADCA-55EFFB0822AE}"/>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B6835B5-0189-43E7-A7C8-7034FDBABBC0}" type="slidenum">
              <a:rPr lang="en-US" altLang="en-US">
                <a:latin typeface="Arial" panose="020B0604020202020204" pitchFamily="34" charset="0"/>
              </a:rPr>
              <a:pPr/>
              <a:t>9</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19996C88-23DB-423D-AAD9-460847A0AB1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8B3D45D-D4B5-42B5-B353-8B3986EE23FD}"/>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Project map (topographic)</a:t>
            </a: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Create a general location map which shows the project location and which contains major roads and towns in the vicinity.</a:t>
            </a: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Create a parcel map with the project boundary mapped on it.</a:t>
            </a:r>
            <a:endParaRPr lang="en-US" sz="2000" kern="0" dirty="0">
              <a:solidFill>
                <a:srgbClr val="FFFFFF"/>
              </a:solidFill>
              <a:effectLst>
                <a:outerShdw blurRad="38100" dist="38100" dir="2700000" algn="tl">
                  <a:srgbClr val="000000"/>
                </a:outerShdw>
              </a:effectLst>
              <a:latin typeface="Tahoma"/>
            </a:endParaRPr>
          </a:p>
          <a:p>
            <a:pPr>
              <a:defRPr/>
            </a:pPr>
            <a:endParaRPr lang="en-US" dirty="0"/>
          </a:p>
        </p:txBody>
      </p:sp>
      <p:sp>
        <p:nvSpPr>
          <p:cNvPr id="75780" name="Slide Number Placeholder 3">
            <a:extLst>
              <a:ext uri="{FF2B5EF4-FFF2-40B4-BE49-F238E27FC236}">
                <a16:creationId xmlns:a16="http://schemas.microsoft.com/office/drawing/2014/main" id="{8AC7A7DA-2A4F-4459-ABCB-B1EB2F3C84E2}"/>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8FF4A29-7A4E-4B3C-ABE3-635567280736}" type="slidenum">
              <a:rPr lang="en-US" altLang="en-US">
                <a:latin typeface="Arial" panose="020B0604020202020204" pitchFamily="34" charset="0"/>
              </a:rPr>
              <a:pPr/>
              <a:t>10</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B1816E1-4940-496C-8EEF-E5AA3260C958}"/>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6E70AC1B-8880-4878-9B71-CDA7B882557D}"/>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Look up what soils are in your project on the NRCS website </a:t>
            </a:r>
            <a:r>
              <a:rPr lang="en-US" sz="2000" u="sng" kern="0" dirty="0">
                <a:solidFill>
                  <a:srgbClr val="FFFFFF"/>
                </a:solidFill>
                <a:latin typeface="Tahoma"/>
                <a:hlinkClick r:id="rId3"/>
              </a:rPr>
              <a:t>http://websoilsurvey.nrcs.usda.gov/app/</a:t>
            </a:r>
            <a:r>
              <a:rPr lang="en-US" sz="2000" kern="0" dirty="0">
                <a:solidFill>
                  <a:srgbClr val="FFFFFF"/>
                </a:solidFill>
                <a:latin typeface="Tahoma"/>
              </a:rPr>
              <a:t> List the soils in the project area and brief descriptions of the properties of each.</a:t>
            </a: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Generate a Natural Diversity Database (NDDB) run, look for any sensitive plant or animal species occurrences within the VMP area or adjacent to it.</a:t>
            </a: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Get an archaeological records checks for the entire VMP area from the Information Center in your area. Also check with landowners who may have already done a records check for a THP on their land. Records checks must be less than five years old at the time of VMP submission to region. Have them send the bill to the VMP coordinator in Sacramento.</a:t>
            </a: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Work with the Battalion Chief who will be operating the VMP to determine the location of the initial units to be treated</a:t>
            </a:r>
            <a:endParaRPr lang="en-US" sz="2000" kern="0" dirty="0">
              <a:solidFill>
                <a:srgbClr val="FFFFFF"/>
              </a:solidFill>
              <a:effectLst>
                <a:outerShdw blurRad="38100" dist="38100" dir="2700000" algn="tl">
                  <a:srgbClr val="000000"/>
                </a:outerShdw>
              </a:effectLst>
              <a:latin typeface="Tahoma"/>
            </a:endParaRPr>
          </a:p>
          <a:p>
            <a:pPr>
              <a:defRPr/>
            </a:pPr>
            <a:endParaRPr lang="en-US" altLang="en-US" dirty="0"/>
          </a:p>
        </p:txBody>
      </p:sp>
      <p:sp>
        <p:nvSpPr>
          <p:cNvPr id="76804" name="Slide Number Placeholder 3">
            <a:extLst>
              <a:ext uri="{FF2B5EF4-FFF2-40B4-BE49-F238E27FC236}">
                <a16:creationId xmlns:a16="http://schemas.microsoft.com/office/drawing/2014/main" id="{DC1C03A2-8323-4E3A-B405-FB702AF6DCF3}"/>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1FED9AC-EF76-4FC6-A066-982684CDB733}" type="slidenum">
              <a:rPr lang="en-US" altLang="en-US">
                <a:latin typeface="Arial" panose="020B0604020202020204" pitchFamily="34" charset="0"/>
              </a:rPr>
              <a:pPr/>
              <a:t>11</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5E5C46BB-2B80-4D72-9A2D-5CA91377922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891661F8-C1D0-4833-AD97-74579E9B7BD4}"/>
              </a:ext>
            </a:extLst>
          </p:cNvPr>
          <p:cNvSpPr>
            <a:spLocks noGrp="1"/>
          </p:cNvSpPr>
          <p:nvPr>
            <p:ph type="body" idx="1"/>
          </p:nvPr>
        </p:nvSpPr>
        <p:spPr/>
        <p:txBody>
          <a:bodyPr/>
          <a:lstStyle/>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Send your local regional water quality control board representative for your area</a:t>
            </a:r>
            <a:r>
              <a:rPr lang="en-US" sz="2000" i="1" kern="0" dirty="0">
                <a:solidFill>
                  <a:srgbClr val="FFFFFF"/>
                </a:solidFill>
                <a:latin typeface="Tahoma"/>
              </a:rPr>
              <a:t> </a:t>
            </a:r>
            <a:r>
              <a:rPr lang="en-US" sz="2000" kern="0" dirty="0">
                <a:solidFill>
                  <a:srgbClr val="FFFFFF"/>
                </a:solidFill>
                <a:latin typeface="Tahoma"/>
              </a:rPr>
              <a:t>a standard letter describing the project, project map and general location map and ask for any comments they have. </a:t>
            </a:r>
          </a:p>
          <a:p>
            <a:pPr marL="342900" indent="-342900">
              <a:spcBef>
                <a:spcPct val="20000"/>
              </a:spcBef>
              <a:buClr>
                <a:srgbClr val="A3C145"/>
              </a:buClr>
              <a:buSzPct val="80000"/>
              <a:buFont typeface="Arial" charset="0"/>
              <a:buChar char="►"/>
              <a:defRPr/>
            </a:pPr>
            <a:endParaRPr lang="en-US" sz="2000" kern="0" dirty="0">
              <a:solidFill>
                <a:srgbClr val="FFFFFF"/>
              </a:solidFill>
              <a:latin typeface="Tahoma"/>
            </a:endParaRPr>
          </a:p>
          <a:p>
            <a:pPr marL="342900" indent="-342900">
              <a:spcBef>
                <a:spcPct val="20000"/>
              </a:spcBef>
              <a:buClr>
                <a:srgbClr val="A3C145"/>
              </a:buClr>
              <a:buSzPct val="80000"/>
              <a:buFont typeface="Arial" charset="0"/>
              <a:buChar char="►"/>
              <a:defRPr/>
            </a:pPr>
            <a:r>
              <a:rPr lang="en-US" sz="2000" kern="0" dirty="0">
                <a:solidFill>
                  <a:srgbClr val="FFFFFF"/>
                </a:solidFill>
                <a:latin typeface="Tahoma"/>
              </a:rPr>
              <a:t>Send the Department of Fish and Wildlife (DFW) biologist for your area a standard letter describing the project with Sections Township and Range, any sensitive species which occur in the project area as per your NDDB run and ask them to schedule a day to visit the project with you. Include copies of your NDDB run, project map, &amp; general location map.</a:t>
            </a:r>
          </a:p>
          <a:p>
            <a:pPr>
              <a:defRPr/>
            </a:pPr>
            <a:endParaRPr lang="en-US" dirty="0"/>
          </a:p>
        </p:txBody>
      </p:sp>
      <p:sp>
        <p:nvSpPr>
          <p:cNvPr id="79876" name="Slide Number Placeholder 3">
            <a:extLst>
              <a:ext uri="{FF2B5EF4-FFF2-40B4-BE49-F238E27FC236}">
                <a16:creationId xmlns:a16="http://schemas.microsoft.com/office/drawing/2014/main" id="{113166D7-D4EA-4E44-8388-F9B1A4A73E50}"/>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4254E13-E4A3-4C75-A400-F61892F37247}" type="slidenum">
              <a:rPr lang="en-US" altLang="en-US">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19D4297-3C33-4F63-A581-4C2D9E458865}"/>
              </a:ext>
            </a:extLst>
          </p:cNvPr>
          <p:cNvGrpSpPr>
            <a:grpSpLocks/>
          </p:cNvGrpSpPr>
          <p:nvPr/>
        </p:nvGrpSpPr>
        <p:grpSpPr bwMode="auto">
          <a:xfrm>
            <a:off x="0" y="1422400"/>
            <a:ext cx="9147175" cy="5435600"/>
            <a:chOff x="0" y="896"/>
            <a:chExt cx="5762" cy="3424"/>
          </a:xfrm>
        </p:grpSpPr>
        <p:grpSp>
          <p:nvGrpSpPr>
            <p:cNvPr id="5" name="Group 3">
              <a:extLst>
                <a:ext uri="{FF2B5EF4-FFF2-40B4-BE49-F238E27FC236}">
                  <a16:creationId xmlns:a16="http://schemas.microsoft.com/office/drawing/2014/main" id="{EEECF7C5-1450-4C45-A3F2-A56AD2074B90}"/>
                </a:ext>
              </a:extLst>
            </p:cNvPr>
            <p:cNvGrpSpPr>
              <a:grpSpLocks/>
            </p:cNvGrpSpPr>
            <p:nvPr userDrawn="1"/>
          </p:nvGrpSpPr>
          <p:grpSpPr bwMode="auto">
            <a:xfrm>
              <a:off x="20" y="896"/>
              <a:ext cx="5742" cy="3424"/>
              <a:chOff x="20" y="896"/>
              <a:chExt cx="5742" cy="3424"/>
            </a:xfrm>
          </p:grpSpPr>
          <p:sp>
            <p:nvSpPr>
              <p:cNvPr id="142" name="Freeform 4">
                <a:extLst>
                  <a:ext uri="{FF2B5EF4-FFF2-40B4-BE49-F238E27FC236}">
                    <a16:creationId xmlns:a16="http://schemas.microsoft.com/office/drawing/2014/main" id="{5FB8392D-93F7-4C2A-8980-66F614099F0B}"/>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 name="Freeform 5">
                <a:extLst>
                  <a:ext uri="{FF2B5EF4-FFF2-40B4-BE49-F238E27FC236}">
                    <a16:creationId xmlns:a16="http://schemas.microsoft.com/office/drawing/2014/main" id="{A7371D43-5848-40FA-8155-33765A657A97}"/>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4" name="Freeform 6">
                <a:extLst>
                  <a:ext uri="{FF2B5EF4-FFF2-40B4-BE49-F238E27FC236}">
                    <a16:creationId xmlns:a16="http://schemas.microsoft.com/office/drawing/2014/main" id="{D2D8DC7C-CF43-4FB3-AE75-B585E270BCF4}"/>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5" name="Freeform 7">
                <a:extLst>
                  <a:ext uri="{FF2B5EF4-FFF2-40B4-BE49-F238E27FC236}">
                    <a16:creationId xmlns:a16="http://schemas.microsoft.com/office/drawing/2014/main" id="{BF640DFF-0F03-4C8F-8037-C7D40F1F5F0F}"/>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6" name="Freeform 8">
                <a:extLst>
                  <a:ext uri="{FF2B5EF4-FFF2-40B4-BE49-F238E27FC236}">
                    <a16:creationId xmlns:a16="http://schemas.microsoft.com/office/drawing/2014/main" id="{09D43662-0ACE-4436-A5A5-7AFA321F1211}"/>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7" name="Freeform 9">
                <a:extLst>
                  <a:ext uri="{FF2B5EF4-FFF2-40B4-BE49-F238E27FC236}">
                    <a16:creationId xmlns:a16="http://schemas.microsoft.com/office/drawing/2014/main" id="{690B701E-6629-4BC0-9CD6-C629FF84B638}"/>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 name="Freeform 10">
                <a:extLst>
                  <a:ext uri="{FF2B5EF4-FFF2-40B4-BE49-F238E27FC236}">
                    <a16:creationId xmlns:a16="http://schemas.microsoft.com/office/drawing/2014/main" id="{C986351A-CFD9-442C-8CFE-467BDF145D12}"/>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9" name="Freeform 11">
                <a:extLst>
                  <a:ext uri="{FF2B5EF4-FFF2-40B4-BE49-F238E27FC236}">
                    <a16:creationId xmlns:a16="http://schemas.microsoft.com/office/drawing/2014/main" id="{562CEA7B-8E95-45F4-9904-B116633D8ADB}"/>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0" name="Freeform 12">
                <a:extLst>
                  <a:ext uri="{FF2B5EF4-FFF2-40B4-BE49-F238E27FC236}">
                    <a16:creationId xmlns:a16="http://schemas.microsoft.com/office/drawing/2014/main" id="{F326C9C4-795B-4BDB-8AD4-A7C7F09727A6}"/>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1" name="Freeform 13">
                <a:extLst>
                  <a:ext uri="{FF2B5EF4-FFF2-40B4-BE49-F238E27FC236}">
                    <a16:creationId xmlns:a16="http://schemas.microsoft.com/office/drawing/2014/main" id="{A391221D-2FBF-4E98-ABC0-3185323ACC96}"/>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2" name="Freeform 14">
                <a:extLst>
                  <a:ext uri="{FF2B5EF4-FFF2-40B4-BE49-F238E27FC236}">
                    <a16:creationId xmlns:a16="http://schemas.microsoft.com/office/drawing/2014/main" id="{23703FF5-EA21-42E5-B245-D57ABE3B946D}"/>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 name="Freeform 15">
                <a:extLst>
                  <a:ext uri="{FF2B5EF4-FFF2-40B4-BE49-F238E27FC236}">
                    <a16:creationId xmlns:a16="http://schemas.microsoft.com/office/drawing/2014/main" id="{C76463CD-DA86-4ED0-9B68-FDEDA5E678D0}"/>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 name="Freeform 16">
                <a:extLst>
                  <a:ext uri="{FF2B5EF4-FFF2-40B4-BE49-F238E27FC236}">
                    <a16:creationId xmlns:a16="http://schemas.microsoft.com/office/drawing/2014/main" id="{BC81F659-3D1F-4CF0-9E4C-D599E3F746CD}"/>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6" name="Group 17">
              <a:extLst>
                <a:ext uri="{FF2B5EF4-FFF2-40B4-BE49-F238E27FC236}">
                  <a16:creationId xmlns:a16="http://schemas.microsoft.com/office/drawing/2014/main" id="{0B795C76-64D6-4024-AB54-DC279E91B2C6}"/>
                </a:ext>
              </a:extLst>
            </p:cNvPr>
            <p:cNvGrpSpPr>
              <a:grpSpLocks/>
            </p:cNvGrpSpPr>
            <p:nvPr userDrawn="1"/>
          </p:nvGrpSpPr>
          <p:grpSpPr bwMode="auto">
            <a:xfrm>
              <a:off x="0" y="2291"/>
              <a:ext cx="1385" cy="1702"/>
              <a:chOff x="0" y="2291"/>
              <a:chExt cx="1385" cy="1702"/>
            </a:xfrm>
          </p:grpSpPr>
          <p:sp>
            <p:nvSpPr>
              <p:cNvPr id="7" name="Rectangle 18">
                <a:extLst>
                  <a:ext uri="{FF2B5EF4-FFF2-40B4-BE49-F238E27FC236}">
                    <a16:creationId xmlns:a16="http://schemas.microsoft.com/office/drawing/2014/main" id="{F238FF11-BFDF-426A-907D-2945D81DE8E0}"/>
                  </a:ext>
                </a:extLst>
              </p:cNvPr>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 name="Rectangle 19">
                <a:extLst>
                  <a:ext uri="{FF2B5EF4-FFF2-40B4-BE49-F238E27FC236}">
                    <a16:creationId xmlns:a16="http://schemas.microsoft.com/office/drawing/2014/main" id="{DDC5124F-85CD-459D-8F02-D5134A8D0596}"/>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 name="Rectangle 20">
                <a:extLst>
                  <a:ext uri="{FF2B5EF4-FFF2-40B4-BE49-F238E27FC236}">
                    <a16:creationId xmlns:a16="http://schemas.microsoft.com/office/drawing/2014/main" id="{024BB6F6-BE61-4D19-B685-783845D90A9C}"/>
                  </a:ext>
                </a:extLst>
              </p:cNvPr>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 name="Rectangle 21">
                <a:extLst>
                  <a:ext uri="{FF2B5EF4-FFF2-40B4-BE49-F238E27FC236}">
                    <a16:creationId xmlns:a16="http://schemas.microsoft.com/office/drawing/2014/main" id="{67C63183-D43B-43B7-B855-245904211D2A}"/>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 name="Rectangle 22">
                <a:extLst>
                  <a:ext uri="{FF2B5EF4-FFF2-40B4-BE49-F238E27FC236}">
                    <a16:creationId xmlns:a16="http://schemas.microsoft.com/office/drawing/2014/main" id="{F94FCE14-8AD9-4078-82D4-CEFA844009D0}"/>
                  </a:ext>
                </a:extLst>
              </p:cNvPr>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 name="Rectangle 23">
                <a:extLst>
                  <a:ext uri="{FF2B5EF4-FFF2-40B4-BE49-F238E27FC236}">
                    <a16:creationId xmlns:a16="http://schemas.microsoft.com/office/drawing/2014/main" id="{94257740-8ECC-4690-ACA1-5728ECC20C5A}"/>
                  </a:ext>
                </a:extLst>
              </p:cNvPr>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3" name="Rectangle 24">
                <a:extLst>
                  <a:ext uri="{FF2B5EF4-FFF2-40B4-BE49-F238E27FC236}">
                    <a16:creationId xmlns:a16="http://schemas.microsoft.com/office/drawing/2014/main" id="{50D14AEC-2E3F-41C4-887E-05F177344B3F}"/>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4" name="Rectangle 25">
                <a:extLst>
                  <a:ext uri="{FF2B5EF4-FFF2-40B4-BE49-F238E27FC236}">
                    <a16:creationId xmlns:a16="http://schemas.microsoft.com/office/drawing/2014/main" id="{F85C9C87-76F8-49DD-944C-3C25B99EA9DD}"/>
                  </a:ext>
                </a:extLst>
              </p:cNvPr>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5" name="Rectangle 26">
                <a:extLst>
                  <a:ext uri="{FF2B5EF4-FFF2-40B4-BE49-F238E27FC236}">
                    <a16:creationId xmlns:a16="http://schemas.microsoft.com/office/drawing/2014/main" id="{4F432C81-7AB2-4F6B-AE82-1F4965F716E7}"/>
                  </a:ext>
                </a:extLst>
              </p:cNvPr>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6" name="Rectangle 27">
                <a:extLst>
                  <a:ext uri="{FF2B5EF4-FFF2-40B4-BE49-F238E27FC236}">
                    <a16:creationId xmlns:a16="http://schemas.microsoft.com/office/drawing/2014/main" id="{4C175DFD-90B4-467B-B41F-0EFF2AA4CD50}"/>
                  </a:ext>
                </a:extLst>
              </p:cNvPr>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7" name="Rectangle 28">
                <a:extLst>
                  <a:ext uri="{FF2B5EF4-FFF2-40B4-BE49-F238E27FC236}">
                    <a16:creationId xmlns:a16="http://schemas.microsoft.com/office/drawing/2014/main" id="{B71E7ECF-6A05-47A4-ACEB-B70C19EAA8E2}"/>
                  </a:ext>
                </a:extLst>
              </p:cNvPr>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8" name="Rectangle 29">
                <a:extLst>
                  <a:ext uri="{FF2B5EF4-FFF2-40B4-BE49-F238E27FC236}">
                    <a16:creationId xmlns:a16="http://schemas.microsoft.com/office/drawing/2014/main" id="{8284E555-B4EA-453C-9AFA-EF9DE4A2323D}"/>
                  </a:ext>
                </a:extLst>
              </p:cNvPr>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9" name="Rectangle 30">
                <a:extLst>
                  <a:ext uri="{FF2B5EF4-FFF2-40B4-BE49-F238E27FC236}">
                    <a16:creationId xmlns:a16="http://schemas.microsoft.com/office/drawing/2014/main" id="{27047E3D-0DA0-40C6-B88D-08C3464914E9}"/>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0" name="Rectangle 31">
                <a:extLst>
                  <a:ext uri="{FF2B5EF4-FFF2-40B4-BE49-F238E27FC236}">
                    <a16:creationId xmlns:a16="http://schemas.microsoft.com/office/drawing/2014/main" id="{93DF6C35-A3DF-485F-80C0-B3B79FBB2922}"/>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1" name="Rectangle 32">
                <a:extLst>
                  <a:ext uri="{FF2B5EF4-FFF2-40B4-BE49-F238E27FC236}">
                    <a16:creationId xmlns:a16="http://schemas.microsoft.com/office/drawing/2014/main" id="{A287013D-F87C-4283-A3CA-33B2D7080B89}"/>
                  </a:ext>
                </a:extLst>
              </p:cNvPr>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2" name="Rectangle 33">
                <a:extLst>
                  <a:ext uri="{FF2B5EF4-FFF2-40B4-BE49-F238E27FC236}">
                    <a16:creationId xmlns:a16="http://schemas.microsoft.com/office/drawing/2014/main" id="{0F8E252C-C9B5-4A43-B170-9E1EDF0D369E}"/>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3" name="Rectangle 34">
                <a:extLst>
                  <a:ext uri="{FF2B5EF4-FFF2-40B4-BE49-F238E27FC236}">
                    <a16:creationId xmlns:a16="http://schemas.microsoft.com/office/drawing/2014/main" id="{9AFB07DA-1C0C-4D0B-A075-57A22C04118A}"/>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4" name="Rectangle 35">
                <a:extLst>
                  <a:ext uri="{FF2B5EF4-FFF2-40B4-BE49-F238E27FC236}">
                    <a16:creationId xmlns:a16="http://schemas.microsoft.com/office/drawing/2014/main" id="{F8E936E9-9B59-44A7-BC7A-859DAAE296AE}"/>
                  </a:ext>
                </a:extLst>
              </p:cNvPr>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5" name="Rectangle 36">
                <a:extLst>
                  <a:ext uri="{FF2B5EF4-FFF2-40B4-BE49-F238E27FC236}">
                    <a16:creationId xmlns:a16="http://schemas.microsoft.com/office/drawing/2014/main" id="{F376A474-E86F-49F7-935F-D0AC5191906D}"/>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6" name="Rectangle 37">
                <a:extLst>
                  <a:ext uri="{FF2B5EF4-FFF2-40B4-BE49-F238E27FC236}">
                    <a16:creationId xmlns:a16="http://schemas.microsoft.com/office/drawing/2014/main" id="{FD33A2E4-1B0B-424C-BAF6-EE73435DF44F}"/>
                  </a:ext>
                </a:extLst>
              </p:cNvPr>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7" name="Rectangle 38">
                <a:extLst>
                  <a:ext uri="{FF2B5EF4-FFF2-40B4-BE49-F238E27FC236}">
                    <a16:creationId xmlns:a16="http://schemas.microsoft.com/office/drawing/2014/main" id="{A20A36E4-0888-44FD-8254-250CDCD46EAF}"/>
                  </a:ext>
                </a:extLst>
              </p:cNvPr>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8" name="Rectangle 39">
                <a:extLst>
                  <a:ext uri="{FF2B5EF4-FFF2-40B4-BE49-F238E27FC236}">
                    <a16:creationId xmlns:a16="http://schemas.microsoft.com/office/drawing/2014/main" id="{F56AE145-C1D6-4327-87F7-0EDD4AE687A1}"/>
                  </a:ext>
                </a:extLst>
              </p:cNvPr>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29" name="Rectangle 40">
                <a:extLst>
                  <a:ext uri="{FF2B5EF4-FFF2-40B4-BE49-F238E27FC236}">
                    <a16:creationId xmlns:a16="http://schemas.microsoft.com/office/drawing/2014/main" id="{4FC474F6-AEA8-4855-95B0-95DB97E75E32}"/>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0" name="Rectangle 41">
                <a:extLst>
                  <a:ext uri="{FF2B5EF4-FFF2-40B4-BE49-F238E27FC236}">
                    <a16:creationId xmlns:a16="http://schemas.microsoft.com/office/drawing/2014/main" id="{8E8B7BCC-781A-48B4-B29B-CBD9704C0109}"/>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1" name="Rectangle 42">
                <a:extLst>
                  <a:ext uri="{FF2B5EF4-FFF2-40B4-BE49-F238E27FC236}">
                    <a16:creationId xmlns:a16="http://schemas.microsoft.com/office/drawing/2014/main" id="{DE15D21E-B6A2-4C04-A51E-134B1722D101}"/>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2" name="Rectangle 43">
                <a:extLst>
                  <a:ext uri="{FF2B5EF4-FFF2-40B4-BE49-F238E27FC236}">
                    <a16:creationId xmlns:a16="http://schemas.microsoft.com/office/drawing/2014/main" id="{BA5C1251-57B3-4AC0-A862-32D54EC9DC79}"/>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3" name="Rectangle 44">
                <a:extLst>
                  <a:ext uri="{FF2B5EF4-FFF2-40B4-BE49-F238E27FC236}">
                    <a16:creationId xmlns:a16="http://schemas.microsoft.com/office/drawing/2014/main" id="{884A5B25-1285-4E80-BD06-013D5C84D6AE}"/>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4" name="Rectangle 45">
                <a:extLst>
                  <a:ext uri="{FF2B5EF4-FFF2-40B4-BE49-F238E27FC236}">
                    <a16:creationId xmlns:a16="http://schemas.microsoft.com/office/drawing/2014/main" id="{6E72EA86-E745-4A51-BED7-F6BE36390B9A}"/>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5" name="Rectangle 46">
                <a:extLst>
                  <a:ext uri="{FF2B5EF4-FFF2-40B4-BE49-F238E27FC236}">
                    <a16:creationId xmlns:a16="http://schemas.microsoft.com/office/drawing/2014/main" id="{49D96A97-4796-489F-BA4E-B006C8B81CB2}"/>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6" name="Rectangle 47">
                <a:extLst>
                  <a:ext uri="{FF2B5EF4-FFF2-40B4-BE49-F238E27FC236}">
                    <a16:creationId xmlns:a16="http://schemas.microsoft.com/office/drawing/2014/main" id="{02EF3E9B-46CE-45DC-824F-8FB6DCC17289}"/>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7" name="Rectangle 48">
                <a:extLst>
                  <a:ext uri="{FF2B5EF4-FFF2-40B4-BE49-F238E27FC236}">
                    <a16:creationId xmlns:a16="http://schemas.microsoft.com/office/drawing/2014/main" id="{AFE494D9-289C-46CA-9247-0F579EA908A2}"/>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8" name="Rectangle 49">
                <a:extLst>
                  <a:ext uri="{FF2B5EF4-FFF2-40B4-BE49-F238E27FC236}">
                    <a16:creationId xmlns:a16="http://schemas.microsoft.com/office/drawing/2014/main" id="{E05C2321-7E89-43CE-A361-00549B96BBCD}"/>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39" name="Rectangle 50">
                <a:extLst>
                  <a:ext uri="{FF2B5EF4-FFF2-40B4-BE49-F238E27FC236}">
                    <a16:creationId xmlns:a16="http://schemas.microsoft.com/office/drawing/2014/main" id="{4E02457F-8D68-40AA-B5A8-46C06D410EA0}"/>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0" name="Rectangle 51">
                <a:extLst>
                  <a:ext uri="{FF2B5EF4-FFF2-40B4-BE49-F238E27FC236}">
                    <a16:creationId xmlns:a16="http://schemas.microsoft.com/office/drawing/2014/main" id="{23277E83-2CCA-4825-8D63-98D6F49EFB3B}"/>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1" name="Rectangle 52">
                <a:extLst>
                  <a:ext uri="{FF2B5EF4-FFF2-40B4-BE49-F238E27FC236}">
                    <a16:creationId xmlns:a16="http://schemas.microsoft.com/office/drawing/2014/main" id="{ABBDBB22-D689-4BFA-9540-E347BCBAC5D4}"/>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2" name="Rectangle 53">
                <a:extLst>
                  <a:ext uri="{FF2B5EF4-FFF2-40B4-BE49-F238E27FC236}">
                    <a16:creationId xmlns:a16="http://schemas.microsoft.com/office/drawing/2014/main" id="{5CCE15AD-5C53-40BF-995F-2F38E5ED62B3}"/>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3" name="Rectangle 54">
                <a:extLst>
                  <a:ext uri="{FF2B5EF4-FFF2-40B4-BE49-F238E27FC236}">
                    <a16:creationId xmlns:a16="http://schemas.microsoft.com/office/drawing/2014/main" id="{C8D22F0B-1F4E-4317-A2D8-D57754FB7649}"/>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4" name="Rectangle 55">
                <a:extLst>
                  <a:ext uri="{FF2B5EF4-FFF2-40B4-BE49-F238E27FC236}">
                    <a16:creationId xmlns:a16="http://schemas.microsoft.com/office/drawing/2014/main" id="{5513EA6A-CAF4-49B1-BE7C-3AFD430D7EDE}"/>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5" name="Rectangle 56">
                <a:extLst>
                  <a:ext uri="{FF2B5EF4-FFF2-40B4-BE49-F238E27FC236}">
                    <a16:creationId xmlns:a16="http://schemas.microsoft.com/office/drawing/2014/main" id="{23D989D0-50D0-40B0-A838-1E9AD72957A2}"/>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6" name="Rectangle 57">
                <a:extLst>
                  <a:ext uri="{FF2B5EF4-FFF2-40B4-BE49-F238E27FC236}">
                    <a16:creationId xmlns:a16="http://schemas.microsoft.com/office/drawing/2014/main" id="{FBB05122-9822-4A5B-A9AD-E2203853BCDF}"/>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7" name="Rectangle 58">
                <a:extLst>
                  <a:ext uri="{FF2B5EF4-FFF2-40B4-BE49-F238E27FC236}">
                    <a16:creationId xmlns:a16="http://schemas.microsoft.com/office/drawing/2014/main" id="{B3B2A6D7-44B7-4E10-9AC3-E3D3DD61372C}"/>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8" name="Rectangle 59">
                <a:extLst>
                  <a:ext uri="{FF2B5EF4-FFF2-40B4-BE49-F238E27FC236}">
                    <a16:creationId xmlns:a16="http://schemas.microsoft.com/office/drawing/2014/main" id="{E9F47743-C637-43A0-89D7-590ECE04A8B5}"/>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49" name="Rectangle 60">
                <a:extLst>
                  <a:ext uri="{FF2B5EF4-FFF2-40B4-BE49-F238E27FC236}">
                    <a16:creationId xmlns:a16="http://schemas.microsoft.com/office/drawing/2014/main" id="{3F7F80B1-2F2E-4082-81C5-195232954562}"/>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0" name="Rectangle 61">
                <a:extLst>
                  <a:ext uri="{FF2B5EF4-FFF2-40B4-BE49-F238E27FC236}">
                    <a16:creationId xmlns:a16="http://schemas.microsoft.com/office/drawing/2014/main" id="{6360A20F-BDFD-48C8-9DCD-448403FDA3D7}"/>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1" name="Rectangle 62">
                <a:extLst>
                  <a:ext uri="{FF2B5EF4-FFF2-40B4-BE49-F238E27FC236}">
                    <a16:creationId xmlns:a16="http://schemas.microsoft.com/office/drawing/2014/main" id="{907FA26F-E21D-40AA-A661-727444B7145E}"/>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2" name="Rectangle 63">
                <a:extLst>
                  <a:ext uri="{FF2B5EF4-FFF2-40B4-BE49-F238E27FC236}">
                    <a16:creationId xmlns:a16="http://schemas.microsoft.com/office/drawing/2014/main" id="{4DECC23B-BB8A-4976-9324-438458F23A89}"/>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3" name="Rectangle 64">
                <a:extLst>
                  <a:ext uri="{FF2B5EF4-FFF2-40B4-BE49-F238E27FC236}">
                    <a16:creationId xmlns:a16="http://schemas.microsoft.com/office/drawing/2014/main" id="{870EB8E8-4A7B-417E-9008-03933517E50C}"/>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4" name="Rectangle 65">
                <a:extLst>
                  <a:ext uri="{FF2B5EF4-FFF2-40B4-BE49-F238E27FC236}">
                    <a16:creationId xmlns:a16="http://schemas.microsoft.com/office/drawing/2014/main" id="{E5ABA019-3F56-4557-BCC1-BE09B11EDB43}"/>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5" name="Rectangle 66">
                <a:extLst>
                  <a:ext uri="{FF2B5EF4-FFF2-40B4-BE49-F238E27FC236}">
                    <a16:creationId xmlns:a16="http://schemas.microsoft.com/office/drawing/2014/main" id="{4CBF1C03-1159-4B09-B5AD-B71A94DC5803}"/>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6" name="Rectangle 67">
                <a:extLst>
                  <a:ext uri="{FF2B5EF4-FFF2-40B4-BE49-F238E27FC236}">
                    <a16:creationId xmlns:a16="http://schemas.microsoft.com/office/drawing/2014/main" id="{8B052A48-D87D-4F4C-B760-E3768099EF1B}"/>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7" name="Rectangle 68">
                <a:extLst>
                  <a:ext uri="{FF2B5EF4-FFF2-40B4-BE49-F238E27FC236}">
                    <a16:creationId xmlns:a16="http://schemas.microsoft.com/office/drawing/2014/main" id="{5C60A950-E977-4AA8-8512-585FEC831B86}"/>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8" name="Rectangle 69">
                <a:extLst>
                  <a:ext uri="{FF2B5EF4-FFF2-40B4-BE49-F238E27FC236}">
                    <a16:creationId xmlns:a16="http://schemas.microsoft.com/office/drawing/2014/main" id="{6671CAC3-37B3-4D20-B49E-A696371EF6DF}"/>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59" name="Rectangle 70">
                <a:extLst>
                  <a:ext uri="{FF2B5EF4-FFF2-40B4-BE49-F238E27FC236}">
                    <a16:creationId xmlns:a16="http://schemas.microsoft.com/office/drawing/2014/main" id="{EF8A0EE4-EA73-478F-ABFB-23C48E7845F2}"/>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0" name="Rectangle 71">
                <a:extLst>
                  <a:ext uri="{FF2B5EF4-FFF2-40B4-BE49-F238E27FC236}">
                    <a16:creationId xmlns:a16="http://schemas.microsoft.com/office/drawing/2014/main" id="{90FD2303-A749-4ABF-AB18-33329C957A12}"/>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1" name="Rectangle 72">
                <a:extLst>
                  <a:ext uri="{FF2B5EF4-FFF2-40B4-BE49-F238E27FC236}">
                    <a16:creationId xmlns:a16="http://schemas.microsoft.com/office/drawing/2014/main" id="{2CDFC9C5-E352-41B1-91BA-A909CB983F12}"/>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2" name="Rectangle 73">
                <a:extLst>
                  <a:ext uri="{FF2B5EF4-FFF2-40B4-BE49-F238E27FC236}">
                    <a16:creationId xmlns:a16="http://schemas.microsoft.com/office/drawing/2014/main" id="{04A41015-8816-4D66-9A4F-4CA55394C9C3}"/>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3" name="Rectangle 74">
                <a:extLst>
                  <a:ext uri="{FF2B5EF4-FFF2-40B4-BE49-F238E27FC236}">
                    <a16:creationId xmlns:a16="http://schemas.microsoft.com/office/drawing/2014/main" id="{727776BF-A161-4920-8653-16266E95C8D7}"/>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4" name="Rectangle 75">
                <a:extLst>
                  <a:ext uri="{FF2B5EF4-FFF2-40B4-BE49-F238E27FC236}">
                    <a16:creationId xmlns:a16="http://schemas.microsoft.com/office/drawing/2014/main" id="{8264269C-A8C7-4BCE-9AB8-F644453D1721}"/>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5" name="Rectangle 76">
                <a:extLst>
                  <a:ext uri="{FF2B5EF4-FFF2-40B4-BE49-F238E27FC236}">
                    <a16:creationId xmlns:a16="http://schemas.microsoft.com/office/drawing/2014/main" id="{5F5652CD-B4D8-4AC2-B625-E5FF1EB9496F}"/>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6" name="Rectangle 77">
                <a:extLst>
                  <a:ext uri="{FF2B5EF4-FFF2-40B4-BE49-F238E27FC236}">
                    <a16:creationId xmlns:a16="http://schemas.microsoft.com/office/drawing/2014/main" id="{BECE1917-0EE4-4EC3-BD75-7E8A85E5E3C6}"/>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7" name="Rectangle 78">
                <a:extLst>
                  <a:ext uri="{FF2B5EF4-FFF2-40B4-BE49-F238E27FC236}">
                    <a16:creationId xmlns:a16="http://schemas.microsoft.com/office/drawing/2014/main" id="{82AD570D-BC36-4D61-9BED-680BE6F6D5E8}"/>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8" name="Rectangle 79">
                <a:extLst>
                  <a:ext uri="{FF2B5EF4-FFF2-40B4-BE49-F238E27FC236}">
                    <a16:creationId xmlns:a16="http://schemas.microsoft.com/office/drawing/2014/main" id="{2BC627A6-B6CE-45DE-AB3B-C57F715FA3A3}"/>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69" name="Rectangle 80">
                <a:extLst>
                  <a:ext uri="{FF2B5EF4-FFF2-40B4-BE49-F238E27FC236}">
                    <a16:creationId xmlns:a16="http://schemas.microsoft.com/office/drawing/2014/main" id="{DE0571D2-475E-4A32-99C3-C1FD02721D98}"/>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0" name="Freeform 81">
                <a:extLst>
                  <a:ext uri="{FF2B5EF4-FFF2-40B4-BE49-F238E27FC236}">
                    <a16:creationId xmlns:a16="http://schemas.microsoft.com/office/drawing/2014/main" id="{15255111-7D2F-476E-BA4F-27E4C80A32C5}"/>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Rectangle 82">
                <a:extLst>
                  <a:ext uri="{FF2B5EF4-FFF2-40B4-BE49-F238E27FC236}">
                    <a16:creationId xmlns:a16="http://schemas.microsoft.com/office/drawing/2014/main" id="{DF592C5E-7B02-4B63-AF7C-0A39C7632908}"/>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2" name="Rectangle 83">
                <a:extLst>
                  <a:ext uri="{FF2B5EF4-FFF2-40B4-BE49-F238E27FC236}">
                    <a16:creationId xmlns:a16="http://schemas.microsoft.com/office/drawing/2014/main" id="{46C268A3-8FC5-4261-8182-76F7F2D438B1}"/>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3" name="Rectangle 84">
                <a:extLst>
                  <a:ext uri="{FF2B5EF4-FFF2-40B4-BE49-F238E27FC236}">
                    <a16:creationId xmlns:a16="http://schemas.microsoft.com/office/drawing/2014/main" id="{63A8E8CB-0B10-4EFE-8011-FF919CAD1CE4}"/>
                  </a:ext>
                </a:extLst>
              </p:cNvPr>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4" name="Rectangle 85">
                <a:extLst>
                  <a:ext uri="{FF2B5EF4-FFF2-40B4-BE49-F238E27FC236}">
                    <a16:creationId xmlns:a16="http://schemas.microsoft.com/office/drawing/2014/main" id="{F5B3541F-F7B5-4CE2-8FA2-4B50F081803A}"/>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5" name="Rectangle 86">
                <a:extLst>
                  <a:ext uri="{FF2B5EF4-FFF2-40B4-BE49-F238E27FC236}">
                    <a16:creationId xmlns:a16="http://schemas.microsoft.com/office/drawing/2014/main" id="{D7229040-8580-4A76-AA18-3E0EA8B612CE}"/>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6" name="Rectangle 87">
                <a:extLst>
                  <a:ext uri="{FF2B5EF4-FFF2-40B4-BE49-F238E27FC236}">
                    <a16:creationId xmlns:a16="http://schemas.microsoft.com/office/drawing/2014/main" id="{D5125728-928B-4906-8929-9A1FE7C3A9FE}"/>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7" name="Rectangle 88">
                <a:extLst>
                  <a:ext uri="{FF2B5EF4-FFF2-40B4-BE49-F238E27FC236}">
                    <a16:creationId xmlns:a16="http://schemas.microsoft.com/office/drawing/2014/main" id="{94340BA3-CFEC-41B4-86B3-0177DE5D2146}"/>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8" name="Rectangle 89">
                <a:extLst>
                  <a:ext uri="{FF2B5EF4-FFF2-40B4-BE49-F238E27FC236}">
                    <a16:creationId xmlns:a16="http://schemas.microsoft.com/office/drawing/2014/main" id="{D5B454C4-C9DF-4CBB-9F90-99ABD50E8525}"/>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79" name="Rectangle 90">
                <a:extLst>
                  <a:ext uri="{FF2B5EF4-FFF2-40B4-BE49-F238E27FC236}">
                    <a16:creationId xmlns:a16="http://schemas.microsoft.com/office/drawing/2014/main" id="{EC9AE3E4-7E86-4CE5-8D46-6A330BC4E00B}"/>
                  </a:ext>
                </a:extLst>
              </p:cNvPr>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0" name="Rectangle 91">
                <a:extLst>
                  <a:ext uri="{FF2B5EF4-FFF2-40B4-BE49-F238E27FC236}">
                    <a16:creationId xmlns:a16="http://schemas.microsoft.com/office/drawing/2014/main" id="{004D3236-0C94-4C38-8AA4-BD9F34804AB5}"/>
                  </a:ext>
                </a:extLst>
              </p:cNvPr>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1" name="Rectangle 92">
                <a:extLst>
                  <a:ext uri="{FF2B5EF4-FFF2-40B4-BE49-F238E27FC236}">
                    <a16:creationId xmlns:a16="http://schemas.microsoft.com/office/drawing/2014/main" id="{D1C5F8B1-9189-4CB3-B221-BF24A1B19CCF}"/>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2" name="Rectangle 93">
                <a:extLst>
                  <a:ext uri="{FF2B5EF4-FFF2-40B4-BE49-F238E27FC236}">
                    <a16:creationId xmlns:a16="http://schemas.microsoft.com/office/drawing/2014/main" id="{90EEE97F-8B5D-494A-9544-F9A2C45193EC}"/>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3" name="Rectangle 94">
                <a:extLst>
                  <a:ext uri="{FF2B5EF4-FFF2-40B4-BE49-F238E27FC236}">
                    <a16:creationId xmlns:a16="http://schemas.microsoft.com/office/drawing/2014/main" id="{993180B4-C7AC-457B-8403-3F14939C9FE1}"/>
                  </a:ext>
                </a:extLst>
              </p:cNvPr>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4" name="Rectangle 95">
                <a:extLst>
                  <a:ext uri="{FF2B5EF4-FFF2-40B4-BE49-F238E27FC236}">
                    <a16:creationId xmlns:a16="http://schemas.microsoft.com/office/drawing/2014/main" id="{EDC3B083-5DDF-410F-855E-D4ACBD82CE70}"/>
                  </a:ext>
                </a:extLst>
              </p:cNvPr>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5" name="Rectangle 96">
                <a:extLst>
                  <a:ext uri="{FF2B5EF4-FFF2-40B4-BE49-F238E27FC236}">
                    <a16:creationId xmlns:a16="http://schemas.microsoft.com/office/drawing/2014/main" id="{C54A9D8A-1E07-4A8E-BFBC-004BD4461EA7}"/>
                  </a:ext>
                </a:extLst>
              </p:cNvPr>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6" name="Rectangle 97">
                <a:extLst>
                  <a:ext uri="{FF2B5EF4-FFF2-40B4-BE49-F238E27FC236}">
                    <a16:creationId xmlns:a16="http://schemas.microsoft.com/office/drawing/2014/main" id="{734E4DB3-2E4F-41D7-B867-4CF3A546E1FA}"/>
                  </a:ext>
                </a:extLst>
              </p:cNvPr>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7" name="Rectangle 98">
                <a:extLst>
                  <a:ext uri="{FF2B5EF4-FFF2-40B4-BE49-F238E27FC236}">
                    <a16:creationId xmlns:a16="http://schemas.microsoft.com/office/drawing/2014/main" id="{DC25D94D-F351-4373-AFB4-258362198156}"/>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8" name="Rectangle 99">
                <a:extLst>
                  <a:ext uri="{FF2B5EF4-FFF2-40B4-BE49-F238E27FC236}">
                    <a16:creationId xmlns:a16="http://schemas.microsoft.com/office/drawing/2014/main" id="{D8EA2722-03F5-49FA-A393-ADCC55AF7253}"/>
                  </a:ext>
                </a:extLst>
              </p:cNvPr>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89" name="Rectangle 100">
                <a:extLst>
                  <a:ext uri="{FF2B5EF4-FFF2-40B4-BE49-F238E27FC236}">
                    <a16:creationId xmlns:a16="http://schemas.microsoft.com/office/drawing/2014/main" id="{CB9C6F16-5588-4066-86DA-EFD2B4771526}"/>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0" name="Rectangle 101">
                <a:extLst>
                  <a:ext uri="{FF2B5EF4-FFF2-40B4-BE49-F238E27FC236}">
                    <a16:creationId xmlns:a16="http://schemas.microsoft.com/office/drawing/2014/main" id="{038738E9-E086-4F3C-A745-043B497C73FF}"/>
                  </a:ext>
                </a:extLst>
              </p:cNvPr>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1" name="Rectangle 102">
                <a:extLst>
                  <a:ext uri="{FF2B5EF4-FFF2-40B4-BE49-F238E27FC236}">
                    <a16:creationId xmlns:a16="http://schemas.microsoft.com/office/drawing/2014/main" id="{408F804C-A33E-4D06-A14C-93E81738F1C9}"/>
                  </a:ext>
                </a:extLst>
              </p:cNvPr>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2" name="Rectangle 103">
                <a:extLst>
                  <a:ext uri="{FF2B5EF4-FFF2-40B4-BE49-F238E27FC236}">
                    <a16:creationId xmlns:a16="http://schemas.microsoft.com/office/drawing/2014/main" id="{0DDC9577-9E83-467B-8CDB-2FA885B7894D}"/>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3" name="Rectangle 104">
                <a:extLst>
                  <a:ext uri="{FF2B5EF4-FFF2-40B4-BE49-F238E27FC236}">
                    <a16:creationId xmlns:a16="http://schemas.microsoft.com/office/drawing/2014/main" id="{CC5AE420-6C1A-45BA-87F9-B0D0F930B8A6}"/>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4" name="Rectangle 105">
                <a:extLst>
                  <a:ext uri="{FF2B5EF4-FFF2-40B4-BE49-F238E27FC236}">
                    <a16:creationId xmlns:a16="http://schemas.microsoft.com/office/drawing/2014/main" id="{08C7C36D-2C45-4305-A77B-77AFB00134BC}"/>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5" name="Rectangle 106">
                <a:extLst>
                  <a:ext uri="{FF2B5EF4-FFF2-40B4-BE49-F238E27FC236}">
                    <a16:creationId xmlns:a16="http://schemas.microsoft.com/office/drawing/2014/main" id="{C106ACE1-0674-4F35-B46A-6CABCA20466D}"/>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6" name="Rectangle 107">
                <a:extLst>
                  <a:ext uri="{FF2B5EF4-FFF2-40B4-BE49-F238E27FC236}">
                    <a16:creationId xmlns:a16="http://schemas.microsoft.com/office/drawing/2014/main" id="{7F48B6CF-3F76-41A7-8475-897FC193D2E7}"/>
                  </a:ext>
                </a:extLst>
              </p:cNvPr>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7" name="Rectangle 108">
                <a:extLst>
                  <a:ext uri="{FF2B5EF4-FFF2-40B4-BE49-F238E27FC236}">
                    <a16:creationId xmlns:a16="http://schemas.microsoft.com/office/drawing/2014/main" id="{E4B4FCA8-8D99-43D6-8B42-99B9F9F28DFE}"/>
                  </a:ext>
                </a:extLst>
              </p:cNvPr>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8" name="Rectangle 109">
                <a:extLst>
                  <a:ext uri="{FF2B5EF4-FFF2-40B4-BE49-F238E27FC236}">
                    <a16:creationId xmlns:a16="http://schemas.microsoft.com/office/drawing/2014/main" id="{CD47471A-A6AD-45D0-A295-F5542B0E6645}"/>
                  </a:ext>
                </a:extLst>
              </p:cNvPr>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99" name="Rectangle 110">
                <a:extLst>
                  <a:ext uri="{FF2B5EF4-FFF2-40B4-BE49-F238E27FC236}">
                    <a16:creationId xmlns:a16="http://schemas.microsoft.com/office/drawing/2014/main" id="{873097AB-1A09-4948-8182-543EF7B713EC}"/>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0" name="Rectangle 111">
                <a:extLst>
                  <a:ext uri="{FF2B5EF4-FFF2-40B4-BE49-F238E27FC236}">
                    <a16:creationId xmlns:a16="http://schemas.microsoft.com/office/drawing/2014/main" id="{49A93FCD-C9DC-4EC3-8859-55FF6A0053B1}"/>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1" name="Rectangle 112">
                <a:extLst>
                  <a:ext uri="{FF2B5EF4-FFF2-40B4-BE49-F238E27FC236}">
                    <a16:creationId xmlns:a16="http://schemas.microsoft.com/office/drawing/2014/main" id="{E99467A1-CF61-4045-A358-C63897D1D9C5}"/>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2" name="Rectangle 113">
                <a:extLst>
                  <a:ext uri="{FF2B5EF4-FFF2-40B4-BE49-F238E27FC236}">
                    <a16:creationId xmlns:a16="http://schemas.microsoft.com/office/drawing/2014/main" id="{4384B553-820C-4DC7-BB7F-C435DB8327E0}"/>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3" name="Rectangle 114">
                <a:extLst>
                  <a:ext uri="{FF2B5EF4-FFF2-40B4-BE49-F238E27FC236}">
                    <a16:creationId xmlns:a16="http://schemas.microsoft.com/office/drawing/2014/main" id="{9E51B18F-A1D3-4E74-9C99-05A271FE9C29}"/>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 name="Rectangle 115">
                <a:extLst>
                  <a:ext uri="{FF2B5EF4-FFF2-40B4-BE49-F238E27FC236}">
                    <a16:creationId xmlns:a16="http://schemas.microsoft.com/office/drawing/2014/main" id="{9BE38DD3-1138-465E-AF7F-F9B4639B0986}"/>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 name="Rectangle 116">
                <a:extLst>
                  <a:ext uri="{FF2B5EF4-FFF2-40B4-BE49-F238E27FC236}">
                    <a16:creationId xmlns:a16="http://schemas.microsoft.com/office/drawing/2014/main" id="{1C5D454D-5112-4CEF-8B25-1D951F8A8550}"/>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 name="Rectangle 117">
                <a:extLst>
                  <a:ext uri="{FF2B5EF4-FFF2-40B4-BE49-F238E27FC236}">
                    <a16:creationId xmlns:a16="http://schemas.microsoft.com/office/drawing/2014/main" id="{C3B587F5-3DC8-43B5-8B97-992DBE11C416}"/>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 name="Rectangle 118">
                <a:extLst>
                  <a:ext uri="{FF2B5EF4-FFF2-40B4-BE49-F238E27FC236}">
                    <a16:creationId xmlns:a16="http://schemas.microsoft.com/office/drawing/2014/main" id="{BEA835D7-DD7D-48E8-8D27-F8DCC41821F8}"/>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 name="Rectangle 119">
                <a:extLst>
                  <a:ext uri="{FF2B5EF4-FFF2-40B4-BE49-F238E27FC236}">
                    <a16:creationId xmlns:a16="http://schemas.microsoft.com/office/drawing/2014/main" id="{40E3D200-38AC-415C-93F7-0A44BE24D1F5}"/>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 name="Rectangle 120">
                <a:extLst>
                  <a:ext uri="{FF2B5EF4-FFF2-40B4-BE49-F238E27FC236}">
                    <a16:creationId xmlns:a16="http://schemas.microsoft.com/office/drawing/2014/main" id="{2FBA2724-1861-4DC6-9E4B-4FBF18982CDD}"/>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 name="Rectangle 121">
                <a:extLst>
                  <a:ext uri="{FF2B5EF4-FFF2-40B4-BE49-F238E27FC236}">
                    <a16:creationId xmlns:a16="http://schemas.microsoft.com/office/drawing/2014/main" id="{94617C08-CDD7-4C8E-85D6-3E1776F6D675}"/>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 name="Rectangle 122">
                <a:extLst>
                  <a:ext uri="{FF2B5EF4-FFF2-40B4-BE49-F238E27FC236}">
                    <a16:creationId xmlns:a16="http://schemas.microsoft.com/office/drawing/2014/main" id="{654C571A-814D-4C90-9F8A-970ABFAFF148}"/>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 name="Rectangle 123">
                <a:extLst>
                  <a:ext uri="{FF2B5EF4-FFF2-40B4-BE49-F238E27FC236}">
                    <a16:creationId xmlns:a16="http://schemas.microsoft.com/office/drawing/2014/main" id="{4EBDE4AE-745B-462C-9730-20316D8CBA5E}"/>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 name="Rectangle 124">
                <a:extLst>
                  <a:ext uri="{FF2B5EF4-FFF2-40B4-BE49-F238E27FC236}">
                    <a16:creationId xmlns:a16="http://schemas.microsoft.com/office/drawing/2014/main" id="{7B482721-420F-4D72-8455-2594C660F140}"/>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 name="Rectangle 125">
                <a:extLst>
                  <a:ext uri="{FF2B5EF4-FFF2-40B4-BE49-F238E27FC236}">
                    <a16:creationId xmlns:a16="http://schemas.microsoft.com/office/drawing/2014/main" id="{15D4202F-6E4D-41F9-80A0-CE04CFA280F0}"/>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5" name="Rectangle 126">
                <a:extLst>
                  <a:ext uri="{FF2B5EF4-FFF2-40B4-BE49-F238E27FC236}">
                    <a16:creationId xmlns:a16="http://schemas.microsoft.com/office/drawing/2014/main" id="{6893BF0C-BF44-4708-87ED-38BF55B2E35E}"/>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6" name="Rectangle 127">
                <a:extLst>
                  <a:ext uri="{FF2B5EF4-FFF2-40B4-BE49-F238E27FC236}">
                    <a16:creationId xmlns:a16="http://schemas.microsoft.com/office/drawing/2014/main" id="{B7F38F25-17F5-4F41-86DA-0D2B93ACD13E}"/>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7" name="Rectangle 128">
                <a:extLst>
                  <a:ext uri="{FF2B5EF4-FFF2-40B4-BE49-F238E27FC236}">
                    <a16:creationId xmlns:a16="http://schemas.microsoft.com/office/drawing/2014/main" id="{0F03A140-078B-4CC0-BCDD-857E0EDDDA1B}"/>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8" name="Rectangle 129">
                <a:extLst>
                  <a:ext uri="{FF2B5EF4-FFF2-40B4-BE49-F238E27FC236}">
                    <a16:creationId xmlns:a16="http://schemas.microsoft.com/office/drawing/2014/main" id="{BEB7197E-FEA0-4818-97F2-D39A232019DF}"/>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9" name="Rectangle 130">
                <a:extLst>
                  <a:ext uri="{FF2B5EF4-FFF2-40B4-BE49-F238E27FC236}">
                    <a16:creationId xmlns:a16="http://schemas.microsoft.com/office/drawing/2014/main" id="{51C5CD14-CE0E-484E-8949-3DAFAD916E45}"/>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0" name="Rectangle 131">
                <a:extLst>
                  <a:ext uri="{FF2B5EF4-FFF2-40B4-BE49-F238E27FC236}">
                    <a16:creationId xmlns:a16="http://schemas.microsoft.com/office/drawing/2014/main" id="{62009C04-D8F8-4A1A-AFEC-CFF93300AB1D}"/>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1" name="Rectangle 132">
                <a:extLst>
                  <a:ext uri="{FF2B5EF4-FFF2-40B4-BE49-F238E27FC236}">
                    <a16:creationId xmlns:a16="http://schemas.microsoft.com/office/drawing/2014/main" id="{3880A2B9-30EC-4926-A668-0E772127B63B}"/>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2" name="Rectangle 133">
                <a:extLst>
                  <a:ext uri="{FF2B5EF4-FFF2-40B4-BE49-F238E27FC236}">
                    <a16:creationId xmlns:a16="http://schemas.microsoft.com/office/drawing/2014/main" id="{628E2730-52C3-40BD-9F3A-3716DB605263}"/>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3" name="Rectangle 134">
                <a:extLst>
                  <a:ext uri="{FF2B5EF4-FFF2-40B4-BE49-F238E27FC236}">
                    <a16:creationId xmlns:a16="http://schemas.microsoft.com/office/drawing/2014/main" id="{8707C5A5-BED2-4D07-AB80-9B53334B23F8}"/>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4" name="Rectangle 135">
                <a:extLst>
                  <a:ext uri="{FF2B5EF4-FFF2-40B4-BE49-F238E27FC236}">
                    <a16:creationId xmlns:a16="http://schemas.microsoft.com/office/drawing/2014/main" id="{883E7C79-54D7-49F4-9E6B-6D7CC18D4E4D}"/>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5" name="Rectangle 136">
                <a:extLst>
                  <a:ext uri="{FF2B5EF4-FFF2-40B4-BE49-F238E27FC236}">
                    <a16:creationId xmlns:a16="http://schemas.microsoft.com/office/drawing/2014/main" id="{44AAD5EB-34DD-4DED-A3EA-C445A1B0E034}"/>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6" name="Rectangle 137">
                <a:extLst>
                  <a:ext uri="{FF2B5EF4-FFF2-40B4-BE49-F238E27FC236}">
                    <a16:creationId xmlns:a16="http://schemas.microsoft.com/office/drawing/2014/main" id="{E6009D35-EDD8-42CB-A34A-5153A74B3447}"/>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27" name="Freeform 138">
                <a:extLst>
                  <a:ext uri="{FF2B5EF4-FFF2-40B4-BE49-F238E27FC236}">
                    <a16:creationId xmlns:a16="http://schemas.microsoft.com/office/drawing/2014/main" id="{65BBEBED-78BA-4B71-BFB0-6021D36DA97B}"/>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a:extLst>
                  <a:ext uri="{FF2B5EF4-FFF2-40B4-BE49-F238E27FC236}">
                    <a16:creationId xmlns:a16="http://schemas.microsoft.com/office/drawing/2014/main" id="{ABB44147-82B3-4243-BAE3-FC63E1318316}"/>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a:extLst>
                  <a:ext uri="{FF2B5EF4-FFF2-40B4-BE49-F238E27FC236}">
                    <a16:creationId xmlns:a16="http://schemas.microsoft.com/office/drawing/2014/main" id="{08996341-0A76-448C-9756-4A27BB94EA1B}"/>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a:extLst>
                  <a:ext uri="{FF2B5EF4-FFF2-40B4-BE49-F238E27FC236}">
                    <a16:creationId xmlns:a16="http://schemas.microsoft.com/office/drawing/2014/main" id="{E395FA7C-2C6C-443B-A243-D108AA583FFE}"/>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a:extLst>
                  <a:ext uri="{FF2B5EF4-FFF2-40B4-BE49-F238E27FC236}">
                    <a16:creationId xmlns:a16="http://schemas.microsoft.com/office/drawing/2014/main" id="{E48FB583-1EA3-4966-B22F-A41D05E34EC7}"/>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a:extLst>
                  <a:ext uri="{FF2B5EF4-FFF2-40B4-BE49-F238E27FC236}">
                    <a16:creationId xmlns:a16="http://schemas.microsoft.com/office/drawing/2014/main" id="{EE2051CA-8749-4B24-B842-00EF5A630857}"/>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a:extLst>
                  <a:ext uri="{FF2B5EF4-FFF2-40B4-BE49-F238E27FC236}">
                    <a16:creationId xmlns:a16="http://schemas.microsoft.com/office/drawing/2014/main" id="{99FDEDA5-4538-461A-B23F-CBCC1AB41851}"/>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a:extLst>
                  <a:ext uri="{FF2B5EF4-FFF2-40B4-BE49-F238E27FC236}">
                    <a16:creationId xmlns:a16="http://schemas.microsoft.com/office/drawing/2014/main" id="{108192E9-E786-4079-9ABE-A25408E95000}"/>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a:extLst>
                  <a:ext uri="{FF2B5EF4-FFF2-40B4-BE49-F238E27FC236}">
                    <a16:creationId xmlns:a16="http://schemas.microsoft.com/office/drawing/2014/main" id="{588B9856-94A4-4C24-90FD-D06C1BA75037}"/>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a:extLst>
                  <a:ext uri="{FF2B5EF4-FFF2-40B4-BE49-F238E27FC236}">
                    <a16:creationId xmlns:a16="http://schemas.microsoft.com/office/drawing/2014/main" id="{562A1BF4-5856-4B29-81B4-618F5E4F3E05}"/>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37" name="Rectangle 148">
                <a:extLst>
                  <a:ext uri="{FF2B5EF4-FFF2-40B4-BE49-F238E27FC236}">
                    <a16:creationId xmlns:a16="http://schemas.microsoft.com/office/drawing/2014/main" id="{20C79094-BD6D-4E4E-9749-6FBF664C8350}"/>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38" name="Freeform 149">
                <a:extLst>
                  <a:ext uri="{FF2B5EF4-FFF2-40B4-BE49-F238E27FC236}">
                    <a16:creationId xmlns:a16="http://schemas.microsoft.com/office/drawing/2014/main" id="{7AB4B941-9C48-4D3C-9FAA-1C0F9395285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150">
                <a:extLst>
                  <a:ext uri="{FF2B5EF4-FFF2-40B4-BE49-F238E27FC236}">
                    <a16:creationId xmlns:a16="http://schemas.microsoft.com/office/drawing/2014/main" id="{60ADF453-F3F7-42A5-8EEE-9376C2532890}"/>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151">
                <a:extLst>
                  <a:ext uri="{FF2B5EF4-FFF2-40B4-BE49-F238E27FC236}">
                    <a16:creationId xmlns:a16="http://schemas.microsoft.com/office/drawing/2014/main" id="{96CB23C6-5562-4A45-B959-5D3F8E7505D7}"/>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1" name="Oval 152">
                <a:extLst>
                  <a:ext uri="{FF2B5EF4-FFF2-40B4-BE49-F238E27FC236}">
                    <a16:creationId xmlns:a16="http://schemas.microsoft.com/office/drawing/2014/main" id="{2EE42372-3B31-43E2-BC4D-3B9C03AC964A}"/>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grpSp>
      <p:sp>
        <p:nvSpPr>
          <p:cNvPr id="4316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4316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a:t>Click to edit Master subtitle style</a:t>
            </a:r>
          </a:p>
        </p:txBody>
      </p:sp>
      <p:sp>
        <p:nvSpPr>
          <p:cNvPr id="155" name="Rectangle 155">
            <a:extLst>
              <a:ext uri="{FF2B5EF4-FFF2-40B4-BE49-F238E27FC236}">
                <a16:creationId xmlns:a16="http://schemas.microsoft.com/office/drawing/2014/main" id="{01A7A021-C23C-43BE-A7EA-74907379C5C0}"/>
              </a:ext>
            </a:extLst>
          </p:cNvPr>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a:extLst>
              <a:ext uri="{FF2B5EF4-FFF2-40B4-BE49-F238E27FC236}">
                <a16:creationId xmlns:a16="http://schemas.microsoft.com/office/drawing/2014/main" id="{BECF2872-8807-43BF-8FE9-0E24CCBCB178}"/>
              </a:ext>
            </a:extLst>
          </p:cNvPr>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a:extLst>
              <a:ext uri="{FF2B5EF4-FFF2-40B4-BE49-F238E27FC236}">
                <a16:creationId xmlns:a16="http://schemas.microsoft.com/office/drawing/2014/main" id="{C0F71910-669C-45E3-8F9C-E011B7B58B48}"/>
              </a:ext>
            </a:extLst>
          </p:cNvPr>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anose="020B0604030504040204" pitchFamily="34" charset="0"/>
              </a:defRPr>
            </a:lvl1pPr>
          </a:lstStyle>
          <a:p>
            <a:fld id="{5927D0B3-96BB-4AE2-859A-A696EF7566CC}" type="slidenum">
              <a:rPr lang="en-US" altLang="en-US"/>
              <a:pPr/>
              <a:t>‹#›</a:t>
            </a:fld>
            <a:endParaRPr lang="en-US" altLang="en-US"/>
          </a:p>
        </p:txBody>
      </p:sp>
    </p:spTree>
    <p:extLst>
      <p:ext uri="{BB962C8B-B14F-4D97-AF65-F5344CB8AC3E}">
        <p14:creationId xmlns:p14="http://schemas.microsoft.com/office/powerpoint/2010/main" val="9405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DEA4E1EE-799C-49CF-A4E1-67BF530BDF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5">
            <a:extLst>
              <a:ext uri="{FF2B5EF4-FFF2-40B4-BE49-F238E27FC236}">
                <a16:creationId xmlns:a16="http://schemas.microsoft.com/office/drawing/2014/main" id="{A146323E-993A-4012-913C-E61C5EB9EE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6">
            <a:extLst>
              <a:ext uri="{FF2B5EF4-FFF2-40B4-BE49-F238E27FC236}">
                <a16:creationId xmlns:a16="http://schemas.microsoft.com/office/drawing/2014/main" id="{D9560303-4A22-40AD-AC45-4896DA6D52AF}"/>
              </a:ext>
            </a:extLst>
          </p:cNvPr>
          <p:cNvSpPr>
            <a:spLocks noGrp="1" noChangeArrowheads="1"/>
          </p:cNvSpPr>
          <p:nvPr>
            <p:ph type="sldNum" sz="quarter" idx="12"/>
          </p:nvPr>
        </p:nvSpPr>
        <p:spPr>
          <a:ln/>
        </p:spPr>
        <p:txBody>
          <a:bodyPr/>
          <a:lstStyle>
            <a:lvl1pPr>
              <a:defRPr/>
            </a:lvl1pPr>
          </a:lstStyle>
          <a:p>
            <a:fld id="{0F254589-E5D6-42C2-BF43-FE20198AC82B}" type="slidenum">
              <a:rPr lang="en-US" altLang="en-US"/>
              <a:pPr/>
              <a:t>‹#›</a:t>
            </a:fld>
            <a:endParaRPr lang="en-US" altLang="en-US"/>
          </a:p>
        </p:txBody>
      </p:sp>
    </p:spTree>
    <p:extLst>
      <p:ext uri="{BB962C8B-B14F-4D97-AF65-F5344CB8AC3E}">
        <p14:creationId xmlns:p14="http://schemas.microsoft.com/office/powerpoint/2010/main" val="316242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467768C5-998E-4E65-95C5-25E5715449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5">
            <a:extLst>
              <a:ext uri="{FF2B5EF4-FFF2-40B4-BE49-F238E27FC236}">
                <a16:creationId xmlns:a16="http://schemas.microsoft.com/office/drawing/2014/main" id="{6937583E-3C5E-453E-ADE9-7552F1721F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6">
            <a:extLst>
              <a:ext uri="{FF2B5EF4-FFF2-40B4-BE49-F238E27FC236}">
                <a16:creationId xmlns:a16="http://schemas.microsoft.com/office/drawing/2014/main" id="{2952C1BB-8E54-48D7-9561-C8CA73C59A6F}"/>
              </a:ext>
            </a:extLst>
          </p:cNvPr>
          <p:cNvSpPr>
            <a:spLocks noGrp="1" noChangeArrowheads="1"/>
          </p:cNvSpPr>
          <p:nvPr>
            <p:ph type="sldNum" sz="quarter" idx="12"/>
          </p:nvPr>
        </p:nvSpPr>
        <p:spPr>
          <a:ln/>
        </p:spPr>
        <p:txBody>
          <a:bodyPr/>
          <a:lstStyle>
            <a:lvl1pPr>
              <a:defRPr/>
            </a:lvl1pPr>
          </a:lstStyle>
          <a:p>
            <a:fld id="{F39B9CA9-B493-4DD3-B8AF-B391160D4AEE}" type="slidenum">
              <a:rPr lang="en-US" altLang="en-US"/>
              <a:pPr/>
              <a:t>‹#›</a:t>
            </a:fld>
            <a:endParaRPr lang="en-US" altLang="en-US"/>
          </a:p>
        </p:txBody>
      </p:sp>
    </p:spTree>
    <p:extLst>
      <p:ext uri="{BB962C8B-B14F-4D97-AF65-F5344CB8AC3E}">
        <p14:creationId xmlns:p14="http://schemas.microsoft.com/office/powerpoint/2010/main" val="270396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F9555731-7A65-49FD-BF15-572A2EFF2D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5">
            <a:extLst>
              <a:ext uri="{FF2B5EF4-FFF2-40B4-BE49-F238E27FC236}">
                <a16:creationId xmlns:a16="http://schemas.microsoft.com/office/drawing/2014/main" id="{85A64E05-EAC2-4415-93C8-A2BA160906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6">
            <a:extLst>
              <a:ext uri="{FF2B5EF4-FFF2-40B4-BE49-F238E27FC236}">
                <a16:creationId xmlns:a16="http://schemas.microsoft.com/office/drawing/2014/main" id="{C649275B-6100-4C7C-9516-E4FF403D7714}"/>
              </a:ext>
            </a:extLst>
          </p:cNvPr>
          <p:cNvSpPr>
            <a:spLocks noGrp="1" noChangeArrowheads="1"/>
          </p:cNvSpPr>
          <p:nvPr>
            <p:ph type="sldNum" sz="quarter" idx="12"/>
          </p:nvPr>
        </p:nvSpPr>
        <p:spPr>
          <a:ln/>
        </p:spPr>
        <p:txBody>
          <a:bodyPr/>
          <a:lstStyle>
            <a:lvl1pPr>
              <a:defRPr/>
            </a:lvl1pPr>
          </a:lstStyle>
          <a:p>
            <a:fld id="{7024E298-E9E8-4FA6-845A-0C8868BF6F6D}" type="slidenum">
              <a:rPr lang="en-US" altLang="en-US"/>
              <a:pPr/>
              <a:t>‹#›</a:t>
            </a:fld>
            <a:endParaRPr lang="en-US" altLang="en-US"/>
          </a:p>
        </p:txBody>
      </p:sp>
    </p:spTree>
    <p:extLst>
      <p:ext uri="{BB962C8B-B14F-4D97-AF65-F5344CB8AC3E}">
        <p14:creationId xmlns:p14="http://schemas.microsoft.com/office/powerpoint/2010/main" val="12030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a:extLst>
              <a:ext uri="{FF2B5EF4-FFF2-40B4-BE49-F238E27FC236}">
                <a16:creationId xmlns:a16="http://schemas.microsoft.com/office/drawing/2014/main" id="{0213654A-43B6-4038-9CB4-339ADBE6FC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5">
            <a:extLst>
              <a:ext uri="{FF2B5EF4-FFF2-40B4-BE49-F238E27FC236}">
                <a16:creationId xmlns:a16="http://schemas.microsoft.com/office/drawing/2014/main" id="{EA662468-6E00-44A4-A486-E9BACF5D4F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6">
            <a:extLst>
              <a:ext uri="{FF2B5EF4-FFF2-40B4-BE49-F238E27FC236}">
                <a16:creationId xmlns:a16="http://schemas.microsoft.com/office/drawing/2014/main" id="{C61A5E8A-30E1-403A-B48A-080819656F59}"/>
              </a:ext>
            </a:extLst>
          </p:cNvPr>
          <p:cNvSpPr>
            <a:spLocks noGrp="1" noChangeArrowheads="1"/>
          </p:cNvSpPr>
          <p:nvPr>
            <p:ph type="sldNum" sz="quarter" idx="12"/>
          </p:nvPr>
        </p:nvSpPr>
        <p:spPr>
          <a:ln/>
        </p:spPr>
        <p:txBody>
          <a:bodyPr/>
          <a:lstStyle>
            <a:lvl1pPr>
              <a:defRPr/>
            </a:lvl1pPr>
          </a:lstStyle>
          <a:p>
            <a:fld id="{D2B96ECD-479F-4EBD-8B77-8E42857900B0}" type="slidenum">
              <a:rPr lang="en-US" altLang="en-US"/>
              <a:pPr/>
              <a:t>‹#›</a:t>
            </a:fld>
            <a:endParaRPr lang="en-US" altLang="en-US"/>
          </a:p>
        </p:txBody>
      </p:sp>
    </p:spTree>
    <p:extLst>
      <p:ext uri="{BB962C8B-B14F-4D97-AF65-F5344CB8AC3E}">
        <p14:creationId xmlns:p14="http://schemas.microsoft.com/office/powerpoint/2010/main" val="122151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B25C1BEE-8BD6-4CEE-AC3E-20BEC0FC62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5">
            <a:extLst>
              <a:ext uri="{FF2B5EF4-FFF2-40B4-BE49-F238E27FC236}">
                <a16:creationId xmlns:a16="http://schemas.microsoft.com/office/drawing/2014/main" id="{4FB50DEE-F5D2-4CDA-A2E0-4EAB9A07D3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6">
            <a:extLst>
              <a:ext uri="{FF2B5EF4-FFF2-40B4-BE49-F238E27FC236}">
                <a16:creationId xmlns:a16="http://schemas.microsoft.com/office/drawing/2014/main" id="{22666220-E0ED-4C65-A6C2-5BE20DFF68A1}"/>
              </a:ext>
            </a:extLst>
          </p:cNvPr>
          <p:cNvSpPr>
            <a:spLocks noGrp="1" noChangeArrowheads="1"/>
          </p:cNvSpPr>
          <p:nvPr>
            <p:ph type="sldNum" sz="quarter" idx="12"/>
          </p:nvPr>
        </p:nvSpPr>
        <p:spPr>
          <a:ln/>
        </p:spPr>
        <p:txBody>
          <a:bodyPr/>
          <a:lstStyle>
            <a:lvl1pPr>
              <a:defRPr/>
            </a:lvl1pPr>
          </a:lstStyle>
          <a:p>
            <a:fld id="{33D1A797-E3FC-4A34-8937-CD53138C0FFE}" type="slidenum">
              <a:rPr lang="en-US" altLang="en-US"/>
              <a:pPr/>
              <a:t>‹#›</a:t>
            </a:fld>
            <a:endParaRPr lang="en-US" altLang="en-US"/>
          </a:p>
        </p:txBody>
      </p:sp>
    </p:spTree>
    <p:extLst>
      <p:ext uri="{BB962C8B-B14F-4D97-AF65-F5344CB8AC3E}">
        <p14:creationId xmlns:p14="http://schemas.microsoft.com/office/powerpoint/2010/main" val="63011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5D420588-926F-44DF-94C8-001437945E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55">
            <a:extLst>
              <a:ext uri="{FF2B5EF4-FFF2-40B4-BE49-F238E27FC236}">
                <a16:creationId xmlns:a16="http://schemas.microsoft.com/office/drawing/2014/main" id="{4D0619AC-CD36-4B73-941B-6700775923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6">
            <a:extLst>
              <a:ext uri="{FF2B5EF4-FFF2-40B4-BE49-F238E27FC236}">
                <a16:creationId xmlns:a16="http://schemas.microsoft.com/office/drawing/2014/main" id="{F3D07528-8605-4BD2-A367-E6175BE5D6D1}"/>
              </a:ext>
            </a:extLst>
          </p:cNvPr>
          <p:cNvSpPr>
            <a:spLocks noGrp="1" noChangeArrowheads="1"/>
          </p:cNvSpPr>
          <p:nvPr>
            <p:ph type="sldNum" sz="quarter" idx="12"/>
          </p:nvPr>
        </p:nvSpPr>
        <p:spPr>
          <a:ln/>
        </p:spPr>
        <p:txBody>
          <a:bodyPr/>
          <a:lstStyle>
            <a:lvl1pPr>
              <a:defRPr/>
            </a:lvl1pPr>
          </a:lstStyle>
          <a:p>
            <a:fld id="{23C40BB6-DC7E-4186-AAA5-B8A45F64AEFF}" type="slidenum">
              <a:rPr lang="en-US" altLang="en-US"/>
              <a:pPr/>
              <a:t>‹#›</a:t>
            </a:fld>
            <a:endParaRPr lang="en-US" altLang="en-US"/>
          </a:p>
        </p:txBody>
      </p:sp>
    </p:spTree>
    <p:extLst>
      <p:ext uri="{BB962C8B-B14F-4D97-AF65-F5344CB8AC3E}">
        <p14:creationId xmlns:p14="http://schemas.microsoft.com/office/powerpoint/2010/main" val="119333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15CD5BFA-F91E-4E79-ABA7-28C85C00C8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55">
            <a:extLst>
              <a:ext uri="{FF2B5EF4-FFF2-40B4-BE49-F238E27FC236}">
                <a16:creationId xmlns:a16="http://schemas.microsoft.com/office/drawing/2014/main" id="{12D90A61-2502-4C39-BBDD-D17A062A83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6">
            <a:extLst>
              <a:ext uri="{FF2B5EF4-FFF2-40B4-BE49-F238E27FC236}">
                <a16:creationId xmlns:a16="http://schemas.microsoft.com/office/drawing/2014/main" id="{0D408354-2BA3-4C1D-BAD6-25AF4BD5F429}"/>
              </a:ext>
            </a:extLst>
          </p:cNvPr>
          <p:cNvSpPr>
            <a:spLocks noGrp="1" noChangeArrowheads="1"/>
          </p:cNvSpPr>
          <p:nvPr>
            <p:ph type="sldNum" sz="quarter" idx="12"/>
          </p:nvPr>
        </p:nvSpPr>
        <p:spPr>
          <a:ln/>
        </p:spPr>
        <p:txBody>
          <a:bodyPr/>
          <a:lstStyle>
            <a:lvl1pPr>
              <a:defRPr/>
            </a:lvl1pPr>
          </a:lstStyle>
          <a:p>
            <a:fld id="{F42FBAE1-0031-4829-A3BE-55816FE7C177}" type="slidenum">
              <a:rPr lang="en-US" altLang="en-US"/>
              <a:pPr/>
              <a:t>‹#›</a:t>
            </a:fld>
            <a:endParaRPr lang="en-US" altLang="en-US"/>
          </a:p>
        </p:txBody>
      </p:sp>
    </p:spTree>
    <p:extLst>
      <p:ext uri="{BB962C8B-B14F-4D97-AF65-F5344CB8AC3E}">
        <p14:creationId xmlns:p14="http://schemas.microsoft.com/office/powerpoint/2010/main" val="129283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60091608-4163-42C9-900B-5A756438707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5">
            <a:extLst>
              <a:ext uri="{FF2B5EF4-FFF2-40B4-BE49-F238E27FC236}">
                <a16:creationId xmlns:a16="http://schemas.microsoft.com/office/drawing/2014/main" id="{3DF308CA-9B67-4912-B7FD-9EFE9BAA5D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6">
            <a:extLst>
              <a:ext uri="{FF2B5EF4-FFF2-40B4-BE49-F238E27FC236}">
                <a16:creationId xmlns:a16="http://schemas.microsoft.com/office/drawing/2014/main" id="{CF14DBBC-E2E5-4F18-82BF-9A73EC95B7DA}"/>
              </a:ext>
            </a:extLst>
          </p:cNvPr>
          <p:cNvSpPr>
            <a:spLocks noGrp="1" noChangeArrowheads="1"/>
          </p:cNvSpPr>
          <p:nvPr>
            <p:ph type="sldNum" sz="quarter" idx="12"/>
          </p:nvPr>
        </p:nvSpPr>
        <p:spPr>
          <a:ln/>
        </p:spPr>
        <p:txBody>
          <a:bodyPr/>
          <a:lstStyle>
            <a:lvl1pPr>
              <a:defRPr/>
            </a:lvl1pPr>
          </a:lstStyle>
          <a:p>
            <a:fld id="{87AE2F1C-1D0E-467A-A9CD-F985BED3DA5F}" type="slidenum">
              <a:rPr lang="en-US" altLang="en-US"/>
              <a:pPr/>
              <a:t>‹#›</a:t>
            </a:fld>
            <a:endParaRPr lang="en-US" altLang="en-US"/>
          </a:p>
        </p:txBody>
      </p:sp>
    </p:spTree>
    <p:extLst>
      <p:ext uri="{BB962C8B-B14F-4D97-AF65-F5344CB8AC3E}">
        <p14:creationId xmlns:p14="http://schemas.microsoft.com/office/powerpoint/2010/main" val="73958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A9381409-960A-4A17-BFE2-4AA4B0905F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5">
            <a:extLst>
              <a:ext uri="{FF2B5EF4-FFF2-40B4-BE49-F238E27FC236}">
                <a16:creationId xmlns:a16="http://schemas.microsoft.com/office/drawing/2014/main" id="{CD232F06-DCA9-40AD-A108-62F8D7650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6">
            <a:extLst>
              <a:ext uri="{FF2B5EF4-FFF2-40B4-BE49-F238E27FC236}">
                <a16:creationId xmlns:a16="http://schemas.microsoft.com/office/drawing/2014/main" id="{1E5D91F1-A03B-4456-94C2-A2B10AE3D9C3}"/>
              </a:ext>
            </a:extLst>
          </p:cNvPr>
          <p:cNvSpPr>
            <a:spLocks noGrp="1" noChangeArrowheads="1"/>
          </p:cNvSpPr>
          <p:nvPr>
            <p:ph type="sldNum" sz="quarter" idx="12"/>
          </p:nvPr>
        </p:nvSpPr>
        <p:spPr>
          <a:ln/>
        </p:spPr>
        <p:txBody>
          <a:bodyPr/>
          <a:lstStyle>
            <a:lvl1pPr>
              <a:defRPr/>
            </a:lvl1pPr>
          </a:lstStyle>
          <a:p>
            <a:fld id="{4A2EE6FF-9396-4B57-BEE3-B265992C7100}" type="slidenum">
              <a:rPr lang="en-US" altLang="en-US"/>
              <a:pPr/>
              <a:t>‹#›</a:t>
            </a:fld>
            <a:endParaRPr lang="en-US" altLang="en-US"/>
          </a:p>
        </p:txBody>
      </p:sp>
    </p:spTree>
    <p:extLst>
      <p:ext uri="{BB962C8B-B14F-4D97-AF65-F5344CB8AC3E}">
        <p14:creationId xmlns:p14="http://schemas.microsoft.com/office/powerpoint/2010/main" val="4042771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724E636B-3B87-49DF-A18C-D839EE4EAB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5">
            <a:extLst>
              <a:ext uri="{FF2B5EF4-FFF2-40B4-BE49-F238E27FC236}">
                <a16:creationId xmlns:a16="http://schemas.microsoft.com/office/drawing/2014/main" id="{95134247-0AE4-424B-AF23-266E684F10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6">
            <a:extLst>
              <a:ext uri="{FF2B5EF4-FFF2-40B4-BE49-F238E27FC236}">
                <a16:creationId xmlns:a16="http://schemas.microsoft.com/office/drawing/2014/main" id="{50CD39CB-3B0B-408F-A5C6-A5A0498ED487}"/>
              </a:ext>
            </a:extLst>
          </p:cNvPr>
          <p:cNvSpPr>
            <a:spLocks noGrp="1" noChangeArrowheads="1"/>
          </p:cNvSpPr>
          <p:nvPr>
            <p:ph type="sldNum" sz="quarter" idx="12"/>
          </p:nvPr>
        </p:nvSpPr>
        <p:spPr>
          <a:ln/>
        </p:spPr>
        <p:txBody>
          <a:bodyPr/>
          <a:lstStyle>
            <a:lvl1pPr>
              <a:defRPr/>
            </a:lvl1pPr>
          </a:lstStyle>
          <a:p>
            <a:fld id="{F3D93DE1-4AA5-4086-A74A-C6488C8CF74C}" type="slidenum">
              <a:rPr lang="en-US" altLang="en-US"/>
              <a:pPr/>
              <a:t>‹#›</a:t>
            </a:fld>
            <a:endParaRPr lang="en-US" altLang="en-US"/>
          </a:p>
        </p:txBody>
      </p:sp>
    </p:spTree>
    <p:extLst>
      <p:ext uri="{BB962C8B-B14F-4D97-AF65-F5344CB8AC3E}">
        <p14:creationId xmlns:p14="http://schemas.microsoft.com/office/powerpoint/2010/main" val="178778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FE1FB08-7BF4-435C-9B25-8D9CA8FBA48D}"/>
              </a:ext>
            </a:extLst>
          </p:cNvPr>
          <p:cNvGrpSpPr>
            <a:grpSpLocks/>
          </p:cNvGrpSpPr>
          <p:nvPr/>
        </p:nvGrpSpPr>
        <p:grpSpPr bwMode="auto">
          <a:xfrm>
            <a:off x="0" y="1422400"/>
            <a:ext cx="9147175" cy="5435600"/>
            <a:chOff x="0" y="896"/>
            <a:chExt cx="5762" cy="3424"/>
          </a:xfrm>
        </p:grpSpPr>
        <p:grpSp>
          <p:nvGrpSpPr>
            <p:cNvPr id="1032" name="Group 3">
              <a:extLst>
                <a:ext uri="{FF2B5EF4-FFF2-40B4-BE49-F238E27FC236}">
                  <a16:creationId xmlns:a16="http://schemas.microsoft.com/office/drawing/2014/main" id="{4E70C2BF-542B-4F9F-A06D-B2D7BA04A783}"/>
                </a:ext>
              </a:extLst>
            </p:cNvPr>
            <p:cNvGrpSpPr>
              <a:grpSpLocks/>
            </p:cNvGrpSpPr>
            <p:nvPr userDrawn="1"/>
          </p:nvGrpSpPr>
          <p:grpSpPr bwMode="auto">
            <a:xfrm>
              <a:off x="20" y="896"/>
              <a:ext cx="5742" cy="3424"/>
              <a:chOff x="20" y="896"/>
              <a:chExt cx="5742" cy="3424"/>
            </a:xfrm>
          </p:grpSpPr>
          <p:sp>
            <p:nvSpPr>
              <p:cNvPr id="1169" name="Freeform 4">
                <a:extLst>
                  <a:ext uri="{FF2B5EF4-FFF2-40B4-BE49-F238E27FC236}">
                    <a16:creationId xmlns:a16="http://schemas.microsoft.com/office/drawing/2014/main" id="{755BD1E4-C574-41BA-8261-41A98A0A2E28}"/>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0" name="Freeform 5">
                <a:extLst>
                  <a:ext uri="{FF2B5EF4-FFF2-40B4-BE49-F238E27FC236}">
                    <a16:creationId xmlns:a16="http://schemas.microsoft.com/office/drawing/2014/main" id="{F5909730-140C-4059-8774-DF4AEC27384A}"/>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1" name="Freeform 6">
                <a:extLst>
                  <a:ext uri="{FF2B5EF4-FFF2-40B4-BE49-F238E27FC236}">
                    <a16:creationId xmlns:a16="http://schemas.microsoft.com/office/drawing/2014/main" id="{E2391B14-46FA-4537-B990-8BAFF55327F8}"/>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2" name="Freeform 7">
                <a:extLst>
                  <a:ext uri="{FF2B5EF4-FFF2-40B4-BE49-F238E27FC236}">
                    <a16:creationId xmlns:a16="http://schemas.microsoft.com/office/drawing/2014/main" id="{6D7ED023-834B-4FE9-B1D4-3E3B1FB4184E}"/>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3" name="Freeform 8">
                <a:extLst>
                  <a:ext uri="{FF2B5EF4-FFF2-40B4-BE49-F238E27FC236}">
                    <a16:creationId xmlns:a16="http://schemas.microsoft.com/office/drawing/2014/main" id="{ECDDCCB6-FCB1-4423-8E2D-6E129F86DCA5}"/>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4" name="Freeform 9">
                <a:extLst>
                  <a:ext uri="{FF2B5EF4-FFF2-40B4-BE49-F238E27FC236}">
                    <a16:creationId xmlns:a16="http://schemas.microsoft.com/office/drawing/2014/main" id="{8AE7D94D-6A7E-4E04-B3AE-F05EB8667E76}"/>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5" name="Freeform 10">
                <a:extLst>
                  <a:ext uri="{FF2B5EF4-FFF2-40B4-BE49-F238E27FC236}">
                    <a16:creationId xmlns:a16="http://schemas.microsoft.com/office/drawing/2014/main" id="{6BD54A6E-2C68-47D1-B307-2762DF49BB46}"/>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6" name="Freeform 11">
                <a:extLst>
                  <a:ext uri="{FF2B5EF4-FFF2-40B4-BE49-F238E27FC236}">
                    <a16:creationId xmlns:a16="http://schemas.microsoft.com/office/drawing/2014/main" id="{C9E593CA-6B67-479A-B6C7-81788F4CF645}"/>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7" name="Freeform 12">
                <a:extLst>
                  <a:ext uri="{FF2B5EF4-FFF2-40B4-BE49-F238E27FC236}">
                    <a16:creationId xmlns:a16="http://schemas.microsoft.com/office/drawing/2014/main" id="{B89366E2-186E-4ACB-8298-00F253255408}"/>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8" name="Freeform 13">
                <a:extLst>
                  <a:ext uri="{FF2B5EF4-FFF2-40B4-BE49-F238E27FC236}">
                    <a16:creationId xmlns:a16="http://schemas.microsoft.com/office/drawing/2014/main" id="{76A96EC9-580B-4F24-994D-BCDA1E3CDDF4}"/>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9" name="Freeform 14">
                <a:extLst>
                  <a:ext uri="{FF2B5EF4-FFF2-40B4-BE49-F238E27FC236}">
                    <a16:creationId xmlns:a16="http://schemas.microsoft.com/office/drawing/2014/main" id="{4560E95B-04FE-48E8-ACA3-BB3520200D18}"/>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80" name="Freeform 15">
                <a:extLst>
                  <a:ext uri="{FF2B5EF4-FFF2-40B4-BE49-F238E27FC236}">
                    <a16:creationId xmlns:a16="http://schemas.microsoft.com/office/drawing/2014/main" id="{1914C8C1-3A2E-4660-A3C5-CEA117C2574A}"/>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81" name="Freeform 16">
                <a:extLst>
                  <a:ext uri="{FF2B5EF4-FFF2-40B4-BE49-F238E27FC236}">
                    <a16:creationId xmlns:a16="http://schemas.microsoft.com/office/drawing/2014/main" id="{F50F322D-F0EF-40E1-8C5A-D6434FE6E2BD}"/>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033" name="Group 17">
              <a:extLst>
                <a:ext uri="{FF2B5EF4-FFF2-40B4-BE49-F238E27FC236}">
                  <a16:creationId xmlns:a16="http://schemas.microsoft.com/office/drawing/2014/main" id="{030A796D-6B18-4308-A4A9-F9DAB3621DFB}"/>
                </a:ext>
              </a:extLst>
            </p:cNvPr>
            <p:cNvGrpSpPr>
              <a:grpSpLocks/>
            </p:cNvGrpSpPr>
            <p:nvPr userDrawn="1"/>
          </p:nvGrpSpPr>
          <p:grpSpPr bwMode="auto">
            <a:xfrm>
              <a:off x="0" y="2291"/>
              <a:ext cx="1385" cy="1702"/>
              <a:chOff x="0" y="2291"/>
              <a:chExt cx="1385" cy="1702"/>
            </a:xfrm>
          </p:grpSpPr>
          <p:sp>
            <p:nvSpPr>
              <p:cNvPr id="1034" name="Rectangle 18">
                <a:extLst>
                  <a:ext uri="{FF2B5EF4-FFF2-40B4-BE49-F238E27FC236}">
                    <a16:creationId xmlns:a16="http://schemas.microsoft.com/office/drawing/2014/main" id="{1563F3AA-06C8-43C8-8772-1E8CE011B42B}"/>
                  </a:ext>
                </a:extLst>
              </p:cNvPr>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35" name="Rectangle 19">
                <a:extLst>
                  <a:ext uri="{FF2B5EF4-FFF2-40B4-BE49-F238E27FC236}">
                    <a16:creationId xmlns:a16="http://schemas.microsoft.com/office/drawing/2014/main" id="{75E44C28-38C4-48C7-97A2-53F7F795B227}"/>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36" name="Rectangle 20">
                <a:extLst>
                  <a:ext uri="{FF2B5EF4-FFF2-40B4-BE49-F238E27FC236}">
                    <a16:creationId xmlns:a16="http://schemas.microsoft.com/office/drawing/2014/main" id="{74833762-DC8A-4A65-8DEA-FD6C8DFEBF20}"/>
                  </a:ext>
                </a:extLst>
              </p:cNvPr>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37" name="Rectangle 21">
                <a:extLst>
                  <a:ext uri="{FF2B5EF4-FFF2-40B4-BE49-F238E27FC236}">
                    <a16:creationId xmlns:a16="http://schemas.microsoft.com/office/drawing/2014/main" id="{531D4A77-49F2-4D0D-856D-BA9CA9E285F0}"/>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38" name="Rectangle 22">
                <a:extLst>
                  <a:ext uri="{FF2B5EF4-FFF2-40B4-BE49-F238E27FC236}">
                    <a16:creationId xmlns:a16="http://schemas.microsoft.com/office/drawing/2014/main" id="{1755D872-F3E1-49FB-B641-1585FB2E73AD}"/>
                  </a:ext>
                </a:extLst>
              </p:cNvPr>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39" name="Rectangle 23">
                <a:extLst>
                  <a:ext uri="{FF2B5EF4-FFF2-40B4-BE49-F238E27FC236}">
                    <a16:creationId xmlns:a16="http://schemas.microsoft.com/office/drawing/2014/main" id="{A018EA5F-DAE4-48AF-A62A-E36314CAD504}"/>
                  </a:ext>
                </a:extLst>
              </p:cNvPr>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0" name="Rectangle 24">
                <a:extLst>
                  <a:ext uri="{FF2B5EF4-FFF2-40B4-BE49-F238E27FC236}">
                    <a16:creationId xmlns:a16="http://schemas.microsoft.com/office/drawing/2014/main" id="{8CDDF23E-A609-4993-87AA-05ECBB211513}"/>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1" name="Rectangle 25">
                <a:extLst>
                  <a:ext uri="{FF2B5EF4-FFF2-40B4-BE49-F238E27FC236}">
                    <a16:creationId xmlns:a16="http://schemas.microsoft.com/office/drawing/2014/main" id="{E7E95150-E6F0-40B2-A052-ECB71AE0B923}"/>
                  </a:ext>
                </a:extLst>
              </p:cNvPr>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2" name="Rectangle 26">
                <a:extLst>
                  <a:ext uri="{FF2B5EF4-FFF2-40B4-BE49-F238E27FC236}">
                    <a16:creationId xmlns:a16="http://schemas.microsoft.com/office/drawing/2014/main" id="{6C49A958-364A-4018-97A2-6EBC590ABBFC}"/>
                  </a:ext>
                </a:extLst>
              </p:cNvPr>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3" name="Rectangle 27">
                <a:extLst>
                  <a:ext uri="{FF2B5EF4-FFF2-40B4-BE49-F238E27FC236}">
                    <a16:creationId xmlns:a16="http://schemas.microsoft.com/office/drawing/2014/main" id="{7DB032F9-D0A1-489A-BB56-5C9CA71598D4}"/>
                  </a:ext>
                </a:extLst>
              </p:cNvPr>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4" name="Rectangle 28">
                <a:extLst>
                  <a:ext uri="{FF2B5EF4-FFF2-40B4-BE49-F238E27FC236}">
                    <a16:creationId xmlns:a16="http://schemas.microsoft.com/office/drawing/2014/main" id="{54600472-8351-4E86-A78F-7A7D504B3FF6}"/>
                  </a:ext>
                </a:extLst>
              </p:cNvPr>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5" name="Rectangle 29">
                <a:extLst>
                  <a:ext uri="{FF2B5EF4-FFF2-40B4-BE49-F238E27FC236}">
                    <a16:creationId xmlns:a16="http://schemas.microsoft.com/office/drawing/2014/main" id="{B171C0F4-C5DE-44D9-A9AB-05DA241BEEDE}"/>
                  </a:ext>
                </a:extLst>
              </p:cNvPr>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6" name="Rectangle 30">
                <a:extLst>
                  <a:ext uri="{FF2B5EF4-FFF2-40B4-BE49-F238E27FC236}">
                    <a16:creationId xmlns:a16="http://schemas.microsoft.com/office/drawing/2014/main" id="{2FEC2746-0E25-4484-84AF-1FD17C6B9798}"/>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7" name="Rectangle 31">
                <a:extLst>
                  <a:ext uri="{FF2B5EF4-FFF2-40B4-BE49-F238E27FC236}">
                    <a16:creationId xmlns:a16="http://schemas.microsoft.com/office/drawing/2014/main" id="{44457D17-B313-4D77-A258-31BC1093F1B1}"/>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8" name="Rectangle 32">
                <a:extLst>
                  <a:ext uri="{FF2B5EF4-FFF2-40B4-BE49-F238E27FC236}">
                    <a16:creationId xmlns:a16="http://schemas.microsoft.com/office/drawing/2014/main" id="{5465DFC8-9CC4-429D-8BA7-70827B9C5217}"/>
                  </a:ext>
                </a:extLst>
              </p:cNvPr>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49" name="Rectangle 33">
                <a:extLst>
                  <a:ext uri="{FF2B5EF4-FFF2-40B4-BE49-F238E27FC236}">
                    <a16:creationId xmlns:a16="http://schemas.microsoft.com/office/drawing/2014/main" id="{3CED16E6-6926-4740-A95F-31D06F714EAD}"/>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0" name="Rectangle 34">
                <a:extLst>
                  <a:ext uri="{FF2B5EF4-FFF2-40B4-BE49-F238E27FC236}">
                    <a16:creationId xmlns:a16="http://schemas.microsoft.com/office/drawing/2014/main" id="{5EED4A36-0FA2-4125-9E3C-7948C1036298}"/>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1" name="Rectangle 35">
                <a:extLst>
                  <a:ext uri="{FF2B5EF4-FFF2-40B4-BE49-F238E27FC236}">
                    <a16:creationId xmlns:a16="http://schemas.microsoft.com/office/drawing/2014/main" id="{B0676CCD-CDF1-4F7B-8EFD-8EAB8B0043BC}"/>
                  </a:ext>
                </a:extLst>
              </p:cNvPr>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2" name="Rectangle 36">
                <a:extLst>
                  <a:ext uri="{FF2B5EF4-FFF2-40B4-BE49-F238E27FC236}">
                    <a16:creationId xmlns:a16="http://schemas.microsoft.com/office/drawing/2014/main" id="{AD442378-199D-4DC4-B8A9-AD0175A706F4}"/>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3" name="Rectangle 37">
                <a:extLst>
                  <a:ext uri="{FF2B5EF4-FFF2-40B4-BE49-F238E27FC236}">
                    <a16:creationId xmlns:a16="http://schemas.microsoft.com/office/drawing/2014/main" id="{7957DD66-A0DE-45AE-A002-8844002D391E}"/>
                  </a:ext>
                </a:extLst>
              </p:cNvPr>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4" name="Rectangle 38">
                <a:extLst>
                  <a:ext uri="{FF2B5EF4-FFF2-40B4-BE49-F238E27FC236}">
                    <a16:creationId xmlns:a16="http://schemas.microsoft.com/office/drawing/2014/main" id="{1D76247E-0AD8-4EB2-9BAC-D4BCACD31E8B}"/>
                  </a:ext>
                </a:extLst>
              </p:cNvPr>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5" name="Rectangle 39">
                <a:extLst>
                  <a:ext uri="{FF2B5EF4-FFF2-40B4-BE49-F238E27FC236}">
                    <a16:creationId xmlns:a16="http://schemas.microsoft.com/office/drawing/2014/main" id="{CEB4584C-0079-4160-91A3-62C9593BD26E}"/>
                  </a:ext>
                </a:extLst>
              </p:cNvPr>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6" name="Rectangle 40">
                <a:extLst>
                  <a:ext uri="{FF2B5EF4-FFF2-40B4-BE49-F238E27FC236}">
                    <a16:creationId xmlns:a16="http://schemas.microsoft.com/office/drawing/2014/main" id="{BA77113A-8239-4B51-890A-7332E51B0441}"/>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7" name="Rectangle 41">
                <a:extLst>
                  <a:ext uri="{FF2B5EF4-FFF2-40B4-BE49-F238E27FC236}">
                    <a16:creationId xmlns:a16="http://schemas.microsoft.com/office/drawing/2014/main" id="{C3DF4B28-1DC9-4901-971C-48D4C69C6086}"/>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8" name="Rectangle 42">
                <a:extLst>
                  <a:ext uri="{FF2B5EF4-FFF2-40B4-BE49-F238E27FC236}">
                    <a16:creationId xmlns:a16="http://schemas.microsoft.com/office/drawing/2014/main" id="{170B64B1-B387-47E5-A683-5302113277AD}"/>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59" name="Rectangle 43">
                <a:extLst>
                  <a:ext uri="{FF2B5EF4-FFF2-40B4-BE49-F238E27FC236}">
                    <a16:creationId xmlns:a16="http://schemas.microsoft.com/office/drawing/2014/main" id="{A4766E60-2676-428B-81C2-B8BE555B1080}"/>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0" name="Rectangle 44">
                <a:extLst>
                  <a:ext uri="{FF2B5EF4-FFF2-40B4-BE49-F238E27FC236}">
                    <a16:creationId xmlns:a16="http://schemas.microsoft.com/office/drawing/2014/main" id="{0EB509F8-CEDF-45D8-9CAC-4FA7A2CFAFD6}"/>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1" name="Rectangle 45">
                <a:extLst>
                  <a:ext uri="{FF2B5EF4-FFF2-40B4-BE49-F238E27FC236}">
                    <a16:creationId xmlns:a16="http://schemas.microsoft.com/office/drawing/2014/main" id="{B83F72AE-224A-445F-9B2B-9BBA412E0C34}"/>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2" name="Rectangle 46">
                <a:extLst>
                  <a:ext uri="{FF2B5EF4-FFF2-40B4-BE49-F238E27FC236}">
                    <a16:creationId xmlns:a16="http://schemas.microsoft.com/office/drawing/2014/main" id="{AA21F84A-6729-4882-9C3E-94CD31F2EC9B}"/>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3" name="Rectangle 47">
                <a:extLst>
                  <a:ext uri="{FF2B5EF4-FFF2-40B4-BE49-F238E27FC236}">
                    <a16:creationId xmlns:a16="http://schemas.microsoft.com/office/drawing/2014/main" id="{FCA0B71E-6204-4801-B234-A7FD96E12821}"/>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4" name="Rectangle 48">
                <a:extLst>
                  <a:ext uri="{FF2B5EF4-FFF2-40B4-BE49-F238E27FC236}">
                    <a16:creationId xmlns:a16="http://schemas.microsoft.com/office/drawing/2014/main" id="{D7529EF4-F3B2-47FE-97B5-B44ECCDBBBDB}"/>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5" name="Rectangle 49">
                <a:extLst>
                  <a:ext uri="{FF2B5EF4-FFF2-40B4-BE49-F238E27FC236}">
                    <a16:creationId xmlns:a16="http://schemas.microsoft.com/office/drawing/2014/main" id="{DBB4E73F-4A18-40DF-97FF-C3FD862F9395}"/>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6" name="Rectangle 50">
                <a:extLst>
                  <a:ext uri="{FF2B5EF4-FFF2-40B4-BE49-F238E27FC236}">
                    <a16:creationId xmlns:a16="http://schemas.microsoft.com/office/drawing/2014/main" id="{5F4A41AA-72E3-4FC8-AEC4-E8C4130D4F89}"/>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7" name="Rectangle 51">
                <a:extLst>
                  <a:ext uri="{FF2B5EF4-FFF2-40B4-BE49-F238E27FC236}">
                    <a16:creationId xmlns:a16="http://schemas.microsoft.com/office/drawing/2014/main" id="{5043E514-7CEA-4D22-A74B-7F16137B7491}"/>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8" name="Rectangle 52">
                <a:extLst>
                  <a:ext uri="{FF2B5EF4-FFF2-40B4-BE49-F238E27FC236}">
                    <a16:creationId xmlns:a16="http://schemas.microsoft.com/office/drawing/2014/main" id="{AA983904-D446-45A2-8E5E-40A4C7794D8B}"/>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69" name="Rectangle 53">
                <a:extLst>
                  <a:ext uri="{FF2B5EF4-FFF2-40B4-BE49-F238E27FC236}">
                    <a16:creationId xmlns:a16="http://schemas.microsoft.com/office/drawing/2014/main" id="{D7C9953C-3BEE-449F-84F5-438C4A6382D2}"/>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0" name="Rectangle 54">
                <a:extLst>
                  <a:ext uri="{FF2B5EF4-FFF2-40B4-BE49-F238E27FC236}">
                    <a16:creationId xmlns:a16="http://schemas.microsoft.com/office/drawing/2014/main" id="{2A08F398-D5AD-4EDE-8F3B-6447CBD03792}"/>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1" name="Rectangle 55">
                <a:extLst>
                  <a:ext uri="{FF2B5EF4-FFF2-40B4-BE49-F238E27FC236}">
                    <a16:creationId xmlns:a16="http://schemas.microsoft.com/office/drawing/2014/main" id="{01DBDF12-B1E8-4D95-B66D-92D4E9BC23B1}"/>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2" name="Rectangle 56">
                <a:extLst>
                  <a:ext uri="{FF2B5EF4-FFF2-40B4-BE49-F238E27FC236}">
                    <a16:creationId xmlns:a16="http://schemas.microsoft.com/office/drawing/2014/main" id="{925CD841-AC67-431A-A2CE-82535CDE9211}"/>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3" name="Rectangle 57">
                <a:extLst>
                  <a:ext uri="{FF2B5EF4-FFF2-40B4-BE49-F238E27FC236}">
                    <a16:creationId xmlns:a16="http://schemas.microsoft.com/office/drawing/2014/main" id="{B84721BE-E223-478F-863B-F0E7C8D330AC}"/>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4" name="Rectangle 58">
                <a:extLst>
                  <a:ext uri="{FF2B5EF4-FFF2-40B4-BE49-F238E27FC236}">
                    <a16:creationId xmlns:a16="http://schemas.microsoft.com/office/drawing/2014/main" id="{9B373664-184F-479F-98F6-B07288DE77FA}"/>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5" name="Rectangle 59">
                <a:extLst>
                  <a:ext uri="{FF2B5EF4-FFF2-40B4-BE49-F238E27FC236}">
                    <a16:creationId xmlns:a16="http://schemas.microsoft.com/office/drawing/2014/main" id="{07CBA1E4-B9E5-4F05-B186-2C86E2632DCD}"/>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6" name="Rectangle 60">
                <a:extLst>
                  <a:ext uri="{FF2B5EF4-FFF2-40B4-BE49-F238E27FC236}">
                    <a16:creationId xmlns:a16="http://schemas.microsoft.com/office/drawing/2014/main" id="{6225B92D-BA0E-4EB7-A4D5-637B60677D6A}"/>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7" name="Rectangle 61">
                <a:extLst>
                  <a:ext uri="{FF2B5EF4-FFF2-40B4-BE49-F238E27FC236}">
                    <a16:creationId xmlns:a16="http://schemas.microsoft.com/office/drawing/2014/main" id="{97C0FFA8-49C9-4380-9652-4BC512D187D7}"/>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8" name="Rectangle 62">
                <a:extLst>
                  <a:ext uri="{FF2B5EF4-FFF2-40B4-BE49-F238E27FC236}">
                    <a16:creationId xmlns:a16="http://schemas.microsoft.com/office/drawing/2014/main" id="{A578CC38-AC8D-49CE-B9EE-A06A320416B1}"/>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79" name="Rectangle 63">
                <a:extLst>
                  <a:ext uri="{FF2B5EF4-FFF2-40B4-BE49-F238E27FC236}">
                    <a16:creationId xmlns:a16="http://schemas.microsoft.com/office/drawing/2014/main" id="{716F8736-5B0C-41B2-83D0-1F5D6C14B78B}"/>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0" name="Rectangle 64">
                <a:extLst>
                  <a:ext uri="{FF2B5EF4-FFF2-40B4-BE49-F238E27FC236}">
                    <a16:creationId xmlns:a16="http://schemas.microsoft.com/office/drawing/2014/main" id="{57BA2460-F050-47B3-9416-2D95C0D10521}"/>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1" name="Rectangle 65">
                <a:extLst>
                  <a:ext uri="{FF2B5EF4-FFF2-40B4-BE49-F238E27FC236}">
                    <a16:creationId xmlns:a16="http://schemas.microsoft.com/office/drawing/2014/main" id="{AAC4482A-863F-4E46-A01F-AB55AC12C5C7}"/>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2" name="Rectangle 66">
                <a:extLst>
                  <a:ext uri="{FF2B5EF4-FFF2-40B4-BE49-F238E27FC236}">
                    <a16:creationId xmlns:a16="http://schemas.microsoft.com/office/drawing/2014/main" id="{8FF9142F-8C52-4CB8-893E-11BD31330A36}"/>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3" name="Rectangle 67">
                <a:extLst>
                  <a:ext uri="{FF2B5EF4-FFF2-40B4-BE49-F238E27FC236}">
                    <a16:creationId xmlns:a16="http://schemas.microsoft.com/office/drawing/2014/main" id="{05201D0D-8CF1-49CD-8354-5B364EE89877}"/>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4" name="Rectangle 68">
                <a:extLst>
                  <a:ext uri="{FF2B5EF4-FFF2-40B4-BE49-F238E27FC236}">
                    <a16:creationId xmlns:a16="http://schemas.microsoft.com/office/drawing/2014/main" id="{E5349A9B-21C8-4A93-9D77-634F27018A9D}"/>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5" name="Rectangle 69">
                <a:extLst>
                  <a:ext uri="{FF2B5EF4-FFF2-40B4-BE49-F238E27FC236}">
                    <a16:creationId xmlns:a16="http://schemas.microsoft.com/office/drawing/2014/main" id="{C80773FA-7FD3-43AB-9549-455B621C4876}"/>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6" name="Rectangle 70">
                <a:extLst>
                  <a:ext uri="{FF2B5EF4-FFF2-40B4-BE49-F238E27FC236}">
                    <a16:creationId xmlns:a16="http://schemas.microsoft.com/office/drawing/2014/main" id="{8C8A003B-605F-4205-B888-566999F3D3EF}"/>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7" name="Rectangle 71">
                <a:extLst>
                  <a:ext uri="{FF2B5EF4-FFF2-40B4-BE49-F238E27FC236}">
                    <a16:creationId xmlns:a16="http://schemas.microsoft.com/office/drawing/2014/main" id="{F321E1A6-2215-44CC-93CF-18A9CA409FDF}"/>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8" name="Rectangle 72">
                <a:extLst>
                  <a:ext uri="{FF2B5EF4-FFF2-40B4-BE49-F238E27FC236}">
                    <a16:creationId xmlns:a16="http://schemas.microsoft.com/office/drawing/2014/main" id="{5273E80C-3E87-416C-A7E8-31FFDA7FD0BA}"/>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89" name="Rectangle 73">
                <a:extLst>
                  <a:ext uri="{FF2B5EF4-FFF2-40B4-BE49-F238E27FC236}">
                    <a16:creationId xmlns:a16="http://schemas.microsoft.com/office/drawing/2014/main" id="{340BCEAF-4E73-4788-A58E-AE568A91A131}"/>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0" name="Rectangle 74">
                <a:extLst>
                  <a:ext uri="{FF2B5EF4-FFF2-40B4-BE49-F238E27FC236}">
                    <a16:creationId xmlns:a16="http://schemas.microsoft.com/office/drawing/2014/main" id="{DD1F75A9-6E97-4298-8666-D119BFDA61A5}"/>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1" name="Rectangle 75">
                <a:extLst>
                  <a:ext uri="{FF2B5EF4-FFF2-40B4-BE49-F238E27FC236}">
                    <a16:creationId xmlns:a16="http://schemas.microsoft.com/office/drawing/2014/main" id="{61B78FE3-1A62-4AEF-B6F1-67FF75BBE7BA}"/>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2" name="Rectangle 76">
                <a:extLst>
                  <a:ext uri="{FF2B5EF4-FFF2-40B4-BE49-F238E27FC236}">
                    <a16:creationId xmlns:a16="http://schemas.microsoft.com/office/drawing/2014/main" id="{C27DFF6A-7F9D-43FE-A578-2680D9798292}"/>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3" name="Rectangle 77">
                <a:extLst>
                  <a:ext uri="{FF2B5EF4-FFF2-40B4-BE49-F238E27FC236}">
                    <a16:creationId xmlns:a16="http://schemas.microsoft.com/office/drawing/2014/main" id="{ACDF3DBD-0574-4F56-85C8-C20F37A457D6}"/>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4" name="Rectangle 78">
                <a:extLst>
                  <a:ext uri="{FF2B5EF4-FFF2-40B4-BE49-F238E27FC236}">
                    <a16:creationId xmlns:a16="http://schemas.microsoft.com/office/drawing/2014/main" id="{14F040FF-0D35-4877-8316-D140E77E5472}"/>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5" name="Rectangle 79">
                <a:extLst>
                  <a:ext uri="{FF2B5EF4-FFF2-40B4-BE49-F238E27FC236}">
                    <a16:creationId xmlns:a16="http://schemas.microsoft.com/office/drawing/2014/main" id="{A6C3657A-6B4B-48DF-B114-52C85990CA45}"/>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6" name="Rectangle 80">
                <a:extLst>
                  <a:ext uri="{FF2B5EF4-FFF2-40B4-BE49-F238E27FC236}">
                    <a16:creationId xmlns:a16="http://schemas.microsoft.com/office/drawing/2014/main" id="{6A4559CE-B054-481C-98E2-7B31F5F5C51B}"/>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7" name="Freeform 81">
                <a:extLst>
                  <a:ext uri="{FF2B5EF4-FFF2-40B4-BE49-F238E27FC236}">
                    <a16:creationId xmlns:a16="http://schemas.microsoft.com/office/drawing/2014/main" id="{A5E867B9-7E61-4105-AC02-C526CF3B07D7}"/>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8" name="Rectangle 82">
                <a:extLst>
                  <a:ext uri="{FF2B5EF4-FFF2-40B4-BE49-F238E27FC236}">
                    <a16:creationId xmlns:a16="http://schemas.microsoft.com/office/drawing/2014/main" id="{8EB1BF0F-669C-49B8-8743-F34998792388}"/>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099" name="Rectangle 83">
                <a:extLst>
                  <a:ext uri="{FF2B5EF4-FFF2-40B4-BE49-F238E27FC236}">
                    <a16:creationId xmlns:a16="http://schemas.microsoft.com/office/drawing/2014/main" id="{EA698709-6FBE-4CB1-8742-AC5142BF0A2E}"/>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0" name="Rectangle 84">
                <a:extLst>
                  <a:ext uri="{FF2B5EF4-FFF2-40B4-BE49-F238E27FC236}">
                    <a16:creationId xmlns:a16="http://schemas.microsoft.com/office/drawing/2014/main" id="{EE5BBDDC-D5D8-4EDD-95AC-1D29EFD1F5C4}"/>
                  </a:ext>
                </a:extLst>
              </p:cNvPr>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1" name="Rectangle 85">
                <a:extLst>
                  <a:ext uri="{FF2B5EF4-FFF2-40B4-BE49-F238E27FC236}">
                    <a16:creationId xmlns:a16="http://schemas.microsoft.com/office/drawing/2014/main" id="{FDC43DC2-978B-48D2-896B-E9DADCFEFCBF}"/>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2" name="Rectangle 86">
                <a:extLst>
                  <a:ext uri="{FF2B5EF4-FFF2-40B4-BE49-F238E27FC236}">
                    <a16:creationId xmlns:a16="http://schemas.microsoft.com/office/drawing/2014/main" id="{35C589BF-BA59-4E21-AAFD-610D6AE4F9C2}"/>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3" name="Rectangle 87">
                <a:extLst>
                  <a:ext uri="{FF2B5EF4-FFF2-40B4-BE49-F238E27FC236}">
                    <a16:creationId xmlns:a16="http://schemas.microsoft.com/office/drawing/2014/main" id="{97A5AA24-1F22-4DAC-B9FE-B267C5EFF4CD}"/>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4" name="Rectangle 88">
                <a:extLst>
                  <a:ext uri="{FF2B5EF4-FFF2-40B4-BE49-F238E27FC236}">
                    <a16:creationId xmlns:a16="http://schemas.microsoft.com/office/drawing/2014/main" id="{B1E43CCA-1E84-4512-A162-F59528BCDE2E}"/>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5" name="Rectangle 89">
                <a:extLst>
                  <a:ext uri="{FF2B5EF4-FFF2-40B4-BE49-F238E27FC236}">
                    <a16:creationId xmlns:a16="http://schemas.microsoft.com/office/drawing/2014/main" id="{BE52E158-F765-471F-A2E0-15E2065CEBB3}"/>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6" name="Rectangle 90">
                <a:extLst>
                  <a:ext uri="{FF2B5EF4-FFF2-40B4-BE49-F238E27FC236}">
                    <a16:creationId xmlns:a16="http://schemas.microsoft.com/office/drawing/2014/main" id="{D7FDDF0E-5E5C-47C3-A6CF-CB177D7EB687}"/>
                  </a:ext>
                </a:extLst>
              </p:cNvPr>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7" name="Rectangle 91">
                <a:extLst>
                  <a:ext uri="{FF2B5EF4-FFF2-40B4-BE49-F238E27FC236}">
                    <a16:creationId xmlns:a16="http://schemas.microsoft.com/office/drawing/2014/main" id="{EFBBB4D0-90A5-4414-AF4F-76D7312F2D8A}"/>
                  </a:ext>
                </a:extLst>
              </p:cNvPr>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8" name="Rectangle 92">
                <a:extLst>
                  <a:ext uri="{FF2B5EF4-FFF2-40B4-BE49-F238E27FC236}">
                    <a16:creationId xmlns:a16="http://schemas.microsoft.com/office/drawing/2014/main" id="{D7EA8B3F-05FD-4412-8A3A-00FF477FF105}"/>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09" name="Rectangle 93">
                <a:extLst>
                  <a:ext uri="{FF2B5EF4-FFF2-40B4-BE49-F238E27FC236}">
                    <a16:creationId xmlns:a16="http://schemas.microsoft.com/office/drawing/2014/main" id="{1533762F-10C9-4B29-9D6C-C5854C051BBF}"/>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0" name="Rectangle 94">
                <a:extLst>
                  <a:ext uri="{FF2B5EF4-FFF2-40B4-BE49-F238E27FC236}">
                    <a16:creationId xmlns:a16="http://schemas.microsoft.com/office/drawing/2014/main" id="{D58E892B-853E-4C25-9F54-07CE9F508204}"/>
                  </a:ext>
                </a:extLst>
              </p:cNvPr>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1" name="Rectangle 95">
                <a:extLst>
                  <a:ext uri="{FF2B5EF4-FFF2-40B4-BE49-F238E27FC236}">
                    <a16:creationId xmlns:a16="http://schemas.microsoft.com/office/drawing/2014/main" id="{EA5E44BF-EEE0-47D1-B41D-6A40183EC59C}"/>
                  </a:ext>
                </a:extLst>
              </p:cNvPr>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2" name="Rectangle 96">
                <a:extLst>
                  <a:ext uri="{FF2B5EF4-FFF2-40B4-BE49-F238E27FC236}">
                    <a16:creationId xmlns:a16="http://schemas.microsoft.com/office/drawing/2014/main" id="{5DD11BA1-A306-4EEA-9242-46118925E0FA}"/>
                  </a:ext>
                </a:extLst>
              </p:cNvPr>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3" name="Rectangle 97">
                <a:extLst>
                  <a:ext uri="{FF2B5EF4-FFF2-40B4-BE49-F238E27FC236}">
                    <a16:creationId xmlns:a16="http://schemas.microsoft.com/office/drawing/2014/main" id="{36C31C2C-53F9-4EB3-A8BE-36B1B24871C4}"/>
                  </a:ext>
                </a:extLst>
              </p:cNvPr>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4" name="Rectangle 98">
                <a:extLst>
                  <a:ext uri="{FF2B5EF4-FFF2-40B4-BE49-F238E27FC236}">
                    <a16:creationId xmlns:a16="http://schemas.microsoft.com/office/drawing/2014/main" id="{C0EBEB94-4C4B-45B1-AA37-43D6ED6E4008}"/>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5" name="Rectangle 99">
                <a:extLst>
                  <a:ext uri="{FF2B5EF4-FFF2-40B4-BE49-F238E27FC236}">
                    <a16:creationId xmlns:a16="http://schemas.microsoft.com/office/drawing/2014/main" id="{57EB858B-F9CF-4B6D-AA2E-B9D381A571AB}"/>
                  </a:ext>
                </a:extLst>
              </p:cNvPr>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6" name="Rectangle 100">
                <a:extLst>
                  <a:ext uri="{FF2B5EF4-FFF2-40B4-BE49-F238E27FC236}">
                    <a16:creationId xmlns:a16="http://schemas.microsoft.com/office/drawing/2014/main" id="{7A3A70CA-5542-4BFF-BDEF-E99645B0A203}"/>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7" name="Rectangle 101">
                <a:extLst>
                  <a:ext uri="{FF2B5EF4-FFF2-40B4-BE49-F238E27FC236}">
                    <a16:creationId xmlns:a16="http://schemas.microsoft.com/office/drawing/2014/main" id="{055F6B8B-BD4C-4BF9-9E09-99B69EC86D82}"/>
                  </a:ext>
                </a:extLst>
              </p:cNvPr>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8" name="Rectangle 102">
                <a:extLst>
                  <a:ext uri="{FF2B5EF4-FFF2-40B4-BE49-F238E27FC236}">
                    <a16:creationId xmlns:a16="http://schemas.microsoft.com/office/drawing/2014/main" id="{4A348FC8-26F1-42DE-BE77-F9EB8AABBC3A}"/>
                  </a:ext>
                </a:extLst>
              </p:cNvPr>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19" name="Rectangle 103">
                <a:extLst>
                  <a:ext uri="{FF2B5EF4-FFF2-40B4-BE49-F238E27FC236}">
                    <a16:creationId xmlns:a16="http://schemas.microsoft.com/office/drawing/2014/main" id="{15627B65-3074-49F2-8D78-50984E6B4924}"/>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0" name="Rectangle 104">
                <a:extLst>
                  <a:ext uri="{FF2B5EF4-FFF2-40B4-BE49-F238E27FC236}">
                    <a16:creationId xmlns:a16="http://schemas.microsoft.com/office/drawing/2014/main" id="{7FBBC357-1EF7-4501-8040-08D688A3FB8A}"/>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1" name="Rectangle 105">
                <a:extLst>
                  <a:ext uri="{FF2B5EF4-FFF2-40B4-BE49-F238E27FC236}">
                    <a16:creationId xmlns:a16="http://schemas.microsoft.com/office/drawing/2014/main" id="{3D6E9DC1-5368-4C54-828E-4B111491AE45}"/>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2" name="Rectangle 106">
                <a:extLst>
                  <a:ext uri="{FF2B5EF4-FFF2-40B4-BE49-F238E27FC236}">
                    <a16:creationId xmlns:a16="http://schemas.microsoft.com/office/drawing/2014/main" id="{A2B28A41-15EE-4F83-8383-B588F37D1341}"/>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3" name="Rectangle 107">
                <a:extLst>
                  <a:ext uri="{FF2B5EF4-FFF2-40B4-BE49-F238E27FC236}">
                    <a16:creationId xmlns:a16="http://schemas.microsoft.com/office/drawing/2014/main" id="{EE01E70E-2B4C-4098-8267-886F9FFA70EA}"/>
                  </a:ext>
                </a:extLst>
              </p:cNvPr>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4" name="Rectangle 108">
                <a:extLst>
                  <a:ext uri="{FF2B5EF4-FFF2-40B4-BE49-F238E27FC236}">
                    <a16:creationId xmlns:a16="http://schemas.microsoft.com/office/drawing/2014/main" id="{DE3E55D3-C8C6-4330-839A-2295D29F8461}"/>
                  </a:ext>
                </a:extLst>
              </p:cNvPr>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5" name="Rectangle 109">
                <a:extLst>
                  <a:ext uri="{FF2B5EF4-FFF2-40B4-BE49-F238E27FC236}">
                    <a16:creationId xmlns:a16="http://schemas.microsoft.com/office/drawing/2014/main" id="{85E133F8-3B97-44E9-A156-E1E0E22E44F1}"/>
                  </a:ext>
                </a:extLst>
              </p:cNvPr>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6" name="Rectangle 110">
                <a:extLst>
                  <a:ext uri="{FF2B5EF4-FFF2-40B4-BE49-F238E27FC236}">
                    <a16:creationId xmlns:a16="http://schemas.microsoft.com/office/drawing/2014/main" id="{39E0101D-88CE-486D-B100-10AC17AEABBE}"/>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7" name="Rectangle 111">
                <a:extLst>
                  <a:ext uri="{FF2B5EF4-FFF2-40B4-BE49-F238E27FC236}">
                    <a16:creationId xmlns:a16="http://schemas.microsoft.com/office/drawing/2014/main" id="{A146745B-1EDF-4671-92A5-83AE2C3D445C}"/>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8" name="Rectangle 112">
                <a:extLst>
                  <a:ext uri="{FF2B5EF4-FFF2-40B4-BE49-F238E27FC236}">
                    <a16:creationId xmlns:a16="http://schemas.microsoft.com/office/drawing/2014/main" id="{1C56A6CA-1E8A-4F1B-80F4-C728BBF89FC8}"/>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29" name="Rectangle 113">
                <a:extLst>
                  <a:ext uri="{FF2B5EF4-FFF2-40B4-BE49-F238E27FC236}">
                    <a16:creationId xmlns:a16="http://schemas.microsoft.com/office/drawing/2014/main" id="{0710C992-EBEA-4DBA-991D-97A57FFBA86C}"/>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0" name="Rectangle 114">
                <a:extLst>
                  <a:ext uri="{FF2B5EF4-FFF2-40B4-BE49-F238E27FC236}">
                    <a16:creationId xmlns:a16="http://schemas.microsoft.com/office/drawing/2014/main" id="{47BA808D-B8AF-4121-8D33-F7590395DD91}"/>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1" name="Rectangle 115">
                <a:extLst>
                  <a:ext uri="{FF2B5EF4-FFF2-40B4-BE49-F238E27FC236}">
                    <a16:creationId xmlns:a16="http://schemas.microsoft.com/office/drawing/2014/main" id="{424E0FB9-DECA-456A-AFF3-2CDB8AC0A55C}"/>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2" name="Rectangle 116">
                <a:extLst>
                  <a:ext uri="{FF2B5EF4-FFF2-40B4-BE49-F238E27FC236}">
                    <a16:creationId xmlns:a16="http://schemas.microsoft.com/office/drawing/2014/main" id="{2257C6B1-D2B7-4761-904C-5AC8E7EBDCF9}"/>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3" name="Rectangle 117">
                <a:extLst>
                  <a:ext uri="{FF2B5EF4-FFF2-40B4-BE49-F238E27FC236}">
                    <a16:creationId xmlns:a16="http://schemas.microsoft.com/office/drawing/2014/main" id="{F69D13F9-D11D-4367-AA23-DFD22E4C23AC}"/>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4" name="Rectangle 118">
                <a:extLst>
                  <a:ext uri="{FF2B5EF4-FFF2-40B4-BE49-F238E27FC236}">
                    <a16:creationId xmlns:a16="http://schemas.microsoft.com/office/drawing/2014/main" id="{F351FF2C-5763-46EC-964A-30C85AE4B29C}"/>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5" name="Rectangle 119">
                <a:extLst>
                  <a:ext uri="{FF2B5EF4-FFF2-40B4-BE49-F238E27FC236}">
                    <a16:creationId xmlns:a16="http://schemas.microsoft.com/office/drawing/2014/main" id="{84279E97-AE00-4374-BF93-5B910AF0DCDA}"/>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6" name="Rectangle 120">
                <a:extLst>
                  <a:ext uri="{FF2B5EF4-FFF2-40B4-BE49-F238E27FC236}">
                    <a16:creationId xmlns:a16="http://schemas.microsoft.com/office/drawing/2014/main" id="{0A803987-9F78-4386-8EA5-4AA12F7CBA4A}"/>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7" name="Rectangle 121">
                <a:extLst>
                  <a:ext uri="{FF2B5EF4-FFF2-40B4-BE49-F238E27FC236}">
                    <a16:creationId xmlns:a16="http://schemas.microsoft.com/office/drawing/2014/main" id="{967CE66B-8DE1-4246-AFE9-B5D24E8B1864}"/>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8" name="Rectangle 122">
                <a:extLst>
                  <a:ext uri="{FF2B5EF4-FFF2-40B4-BE49-F238E27FC236}">
                    <a16:creationId xmlns:a16="http://schemas.microsoft.com/office/drawing/2014/main" id="{770C4005-4727-471F-AF56-AEDEB6A05E4C}"/>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39" name="Rectangle 123">
                <a:extLst>
                  <a:ext uri="{FF2B5EF4-FFF2-40B4-BE49-F238E27FC236}">
                    <a16:creationId xmlns:a16="http://schemas.microsoft.com/office/drawing/2014/main" id="{7B3070E4-249A-463B-A8A8-078BBC89428E}"/>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0" name="Rectangle 124">
                <a:extLst>
                  <a:ext uri="{FF2B5EF4-FFF2-40B4-BE49-F238E27FC236}">
                    <a16:creationId xmlns:a16="http://schemas.microsoft.com/office/drawing/2014/main" id="{F42C269B-BCEC-4005-AF08-6E4FA460FDAF}"/>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1" name="Rectangle 125">
                <a:extLst>
                  <a:ext uri="{FF2B5EF4-FFF2-40B4-BE49-F238E27FC236}">
                    <a16:creationId xmlns:a16="http://schemas.microsoft.com/office/drawing/2014/main" id="{196BDBD0-EAD5-4A94-A96B-7E60069252E1}"/>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2" name="Rectangle 126">
                <a:extLst>
                  <a:ext uri="{FF2B5EF4-FFF2-40B4-BE49-F238E27FC236}">
                    <a16:creationId xmlns:a16="http://schemas.microsoft.com/office/drawing/2014/main" id="{12C0DD60-EF5E-4197-B22B-A10D5C9F0D1B}"/>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3" name="Rectangle 127">
                <a:extLst>
                  <a:ext uri="{FF2B5EF4-FFF2-40B4-BE49-F238E27FC236}">
                    <a16:creationId xmlns:a16="http://schemas.microsoft.com/office/drawing/2014/main" id="{83BE3672-0EFD-44D9-AD05-E3A965479551}"/>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4" name="Rectangle 128">
                <a:extLst>
                  <a:ext uri="{FF2B5EF4-FFF2-40B4-BE49-F238E27FC236}">
                    <a16:creationId xmlns:a16="http://schemas.microsoft.com/office/drawing/2014/main" id="{B0296321-6FE3-48D8-BEC0-19E5D79E624B}"/>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5" name="Rectangle 129">
                <a:extLst>
                  <a:ext uri="{FF2B5EF4-FFF2-40B4-BE49-F238E27FC236}">
                    <a16:creationId xmlns:a16="http://schemas.microsoft.com/office/drawing/2014/main" id="{6AED6FCB-4383-47EC-8AF2-B29F4F65160B}"/>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6" name="Rectangle 130">
                <a:extLst>
                  <a:ext uri="{FF2B5EF4-FFF2-40B4-BE49-F238E27FC236}">
                    <a16:creationId xmlns:a16="http://schemas.microsoft.com/office/drawing/2014/main" id="{DA0FFE5B-7089-41BB-9F8E-A106FF2CD80F}"/>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7" name="Rectangle 131">
                <a:extLst>
                  <a:ext uri="{FF2B5EF4-FFF2-40B4-BE49-F238E27FC236}">
                    <a16:creationId xmlns:a16="http://schemas.microsoft.com/office/drawing/2014/main" id="{F2CC1A4A-939C-4CAA-A847-70CF040573F8}"/>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8" name="Rectangle 132">
                <a:extLst>
                  <a:ext uri="{FF2B5EF4-FFF2-40B4-BE49-F238E27FC236}">
                    <a16:creationId xmlns:a16="http://schemas.microsoft.com/office/drawing/2014/main" id="{933536E7-59E1-40A7-B7D7-670566FE8A1C}"/>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49" name="Rectangle 133">
                <a:extLst>
                  <a:ext uri="{FF2B5EF4-FFF2-40B4-BE49-F238E27FC236}">
                    <a16:creationId xmlns:a16="http://schemas.microsoft.com/office/drawing/2014/main" id="{3B6BEF3D-7C52-47CF-8377-2EF66117D3DD}"/>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50" name="Rectangle 134">
                <a:extLst>
                  <a:ext uri="{FF2B5EF4-FFF2-40B4-BE49-F238E27FC236}">
                    <a16:creationId xmlns:a16="http://schemas.microsoft.com/office/drawing/2014/main" id="{A3FC5A7E-BE66-4E80-9E11-36F00E55509F}"/>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51" name="Rectangle 135">
                <a:extLst>
                  <a:ext uri="{FF2B5EF4-FFF2-40B4-BE49-F238E27FC236}">
                    <a16:creationId xmlns:a16="http://schemas.microsoft.com/office/drawing/2014/main" id="{9F2B54A8-0E01-4A99-B113-05CF0ED6187E}"/>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52" name="Rectangle 136">
                <a:extLst>
                  <a:ext uri="{FF2B5EF4-FFF2-40B4-BE49-F238E27FC236}">
                    <a16:creationId xmlns:a16="http://schemas.microsoft.com/office/drawing/2014/main" id="{31F577C5-A091-4D66-8CE9-763A7029A141}"/>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53" name="Rectangle 137">
                <a:extLst>
                  <a:ext uri="{FF2B5EF4-FFF2-40B4-BE49-F238E27FC236}">
                    <a16:creationId xmlns:a16="http://schemas.microsoft.com/office/drawing/2014/main" id="{47971B8D-67AB-4152-840C-48DD3693DFB3}"/>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54" name="Freeform 138">
                <a:extLst>
                  <a:ext uri="{FF2B5EF4-FFF2-40B4-BE49-F238E27FC236}">
                    <a16:creationId xmlns:a16="http://schemas.microsoft.com/office/drawing/2014/main" id="{98DB2187-70A6-428E-A069-ED4DD5A6D3C8}"/>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5" name="Freeform 139">
                <a:extLst>
                  <a:ext uri="{FF2B5EF4-FFF2-40B4-BE49-F238E27FC236}">
                    <a16:creationId xmlns:a16="http://schemas.microsoft.com/office/drawing/2014/main" id="{85E1E55B-36EC-400A-BD98-D6410032B5ED}"/>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6" name="Freeform 140">
                <a:extLst>
                  <a:ext uri="{FF2B5EF4-FFF2-40B4-BE49-F238E27FC236}">
                    <a16:creationId xmlns:a16="http://schemas.microsoft.com/office/drawing/2014/main" id="{4770B1BB-35F2-4A79-BD90-037F11128C38}"/>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 name="Freeform 141">
                <a:extLst>
                  <a:ext uri="{FF2B5EF4-FFF2-40B4-BE49-F238E27FC236}">
                    <a16:creationId xmlns:a16="http://schemas.microsoft.com/office/drawing/2014/main" id="{A150445E-66B8-411C-A2F0-74C2EA28C19A}"/>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 name="Freeform 142">
                <a:extLst>
                  <a:ext uri="{FF2B5EF4-FFF2-40B4-BE49-F238E27FC236}">
                    <a16:creationId xmlns:a16="http://schemas.microsoft.com/office/drawing/2014/main" id="{54848209-AE70-443A-BDD5-22182A7CF6C2}"/>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 name="Freeform 143">
                <a:extLst>
                  <a:ext uri="{FF2B5EF4-FFF2-40B4-BE49-F238E27FC236}">
                    <a16:creationId xmlns:a16="http://schemas.microsoft.com/office/drawing/2014/main" id="{53501BCF-6899-4A14-8D83-6E5F243AD9F3}"/>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0" name="Freeform 144">
                <a:extLst>
                  <a:ext uri="{FF2B5EF4-FFF2-40B4-BE49-F238E27FC236}">
                    <a16:creationId xmlns:a16="http://schemas.microsoft.com/office/drawing/2014/main" id="{39BE65D7-2D24-4438-9030-ED2296EBF37E}"/>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1" name="Freeform 145">
                <a:extLst>
                  <a:ext uri="{FF2B5EF4-FFF2-40B4-BE49-F238E27FC236}">
                    <a16:creationId xmlns:a16="http://schemas.microsoft.com/office/drawing/2014/main" id="{FE5633A7-641E-4AF4-BA55-AD55A2691BEE}"/>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2" name="Freeform 146">
                <a:extLst>
                  <a:ext uri="{FF2B5EF4-FFF2-40B4-BE49-F238E27FC236}">
                    <a16:creationId xmlns:a16="http://schemas.microsoft.com/office/drawing/2014/main" id="{3209E374-B059-4C73-BF0E-D2E3B34148BE}"/>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3" name="Rectangle 147">
                <a:extLst>
                  <a:ext uri="{FF2B5EF4-FFF2-40B4-BE49-F238E27FC236}">
                    <a16:creationId xmlns:a16="http://schemas.microsoft.com/office/drawing/2014/main" id="{B3FA0D9B-2473-4DE9-AD91-5B4909184787}"/>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64" name="Rectangle 148">
                <a:extLst>
                  <a:ext uri="{FF2B5EF4-FFF2-40B4-BE49-F238E27FC236}">
                    <a16:creationId xmlns:a16="http://schemas.microsoft.com/office/drawing/2014/main" id="{FBB1D867-D9C3-404E-8AA2-6262A4A155B7}"/>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a:p>
            </p:txBody>
          </p:sp>
          <p:sp>
            <p:nvSpPr>
              <p:cNvPr id="1165" name="Freeform 149">
                <a:extLst>
                  <a:ext uri="{FF2B5EF4-FFF2-40B4-BE49-F238E27FC236}">
                    <a16:creationId xmlns:a16="http://schemas.microsoft.com/office/drawing/2014/main" id="{4B995D9B-903A-4A08-9F2C-507E3FFFA24A}"/>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6" name="Freeform 150">
                <a:extLst>
                  <a:ext uri="{FF2B5EF4-FFF2-40B4-BE49-F238E27FC236}">
                    <a16:creationId xmlns:a16="http://schemas.microsoft.com/office/drawing/2014/main" id="{E89A7C70-3913-4813-A865-0836E465258D}"/>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35" name="Freeform 151">
                <a:extLst>
                  <a:ext uri="{FF2B5EF4-FFF2-40B4-BE49-F238E27FC236}">
                    <a16:creationId xmlns:a16="http://schemas.microsoft.com/office/drawing/2014/main" id="{51AEA71E-FA68-4314-A5E9-EBEF28249225}"/>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2136" name="Oval 152">
                <a:extLst>
                  <a:ext uri="{FF2B5EF4-FFF2-40B4-BE49-F238E27FC236}">
                    <a16:creationId xmlns:a16="http://schemas.microsoft.com/office/drawing/2014/main" id="{60AD3724-B80A-4C9C-9016-1C9269AD5FFD}"/>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grpSp>
      <p:sp>
        <p:nvSpPr>
          <p:cNvPr id="42137" name="Rectangle 153">
            <a:extLst>
              <a:ext uri="{FF2B5EF4-FFF2-40B4-BE49-F238E27FC236}">
                <a16:creationId xmlns:a16="http://schemas.microsoft.com/office/drawing/2014/main" id="{E4457C05-057F-40EB-8C83-7F44BCC3AEC4}"/>
              </a:ext>
            </a:extLst>
          </p:cNvPr>
          <p:cNvSpPr>
            <a:spLocks noGrp="1" noRot="1" noChangeArrowheads="1"/>
          </p:cNvSpPr>
          <p:nvPr>
            <p:ph type="title"/>
          </p:nvPr>
        </p:nvSpPr>
        <p:spPr bwMode="auto">
          <a:xfrm>
            <a:off x="301625" y="2286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138" name="Rectangle 154">
            <a:extLst>
              <a:ext uri="{FF2B5EF4-FFF2-40B4-BE49-F238E27FC236}">
                <a16:creationId xmlns:a16="http://schemas.microsoft.com/office/drawing/2014/main" id="{ECB9824A-8471-4338-8682-6799BC0D1DDE}"/>
              </a:ext>
            </a:extLst>
          </p:cNvPr>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42139" name="Rectangle 155">
            <a:extLst>
              <a:ext uri="{FF2B5EF4-FFF2-40B4-BE49-F238E27FC236}">
                <a16:creationId xmlns:a16="http://schemas.microsoft.com/office/drawing/2014/main" id="{CA277751-C6BE-4E7B-8F52-D00621ED6A3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42140" name="Rectangle 156">
            <a:extLst>
              <a:ext uri="{FF2B5EF4-FFF2-40B4-BE49-F238E27FC236}">
                <a16:creationId xmlns:a16="http://schemas.microsoft.com/office/drawing/2014/main" id="{65396928-E342-4107-8A9C-F7AAA1EEC475}"/>
              </a:ext>
            </a:extLst>
          </p:cNvPr>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BDD78B4E-7012-4B58-9D36-7DD25654BAFC}" type="slidenum">
              <a:rPr lang="en-US" altLang="en-US"/>
              <a:pPr/>
              <a:t>‹#›</a:t>
            </a:fld>
            <a:endParaRPr lang="en-US" altLang="en-US"/>
          </a:p>
        </p:txBody>
      </p:sp>
      <p:sp>
        <p:nvSpPr>
          <p:cNvPr id="42141" name="Rectangle 157">
            <a:extLst>
              <a:ext uri="{FF2B5EF4-FFF2-40B4-BE49-F238E27FC236}">
                <a16:creationId xmlns:a16="http://schemas.microsoft.com/office/drawing/2014/main" id="{C0DF17F9-7B68-447A-A0C2-486F6C10BE20}"/>
              </a:ext>
            </a:extLst>
          </p:cNvPr>
          <p:cNvSpPr>
            <a:spLocks noGrp="1" noRot="1" noChangeArrowheads="1"/>
          </p:cNvSpPr>
          <p:nvPr>
            <p:ph type="body" idx="1"/>
          </p:nvPr>
        </p:nvSpPr>
        <p:spPr bwMode="auto">
          <a:xfrm>
            <a:off x="301625" y="1600200"/>
            <a:ext cx="854075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83"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63F7F8-4713-4ABD-BAA2-CAAA465B353C}"/>
              </a:ext>
            </a:extLst>
          </p:cNvPr>
          <p:cNvSpPr>
            <a:spLocks noGrp="1" noChangeArrowheads="1"/>
          </p:cNvSpPr>
          <p:nvPr>
            <p:ph type="ctrTitle"/>
          </p:nvPr>
        </p:nvSpPr>
        <p:spPr/>
        <p:txBody>
          <a:bodyPr/>
          <a:lstStyle/>
          <a:p>
            <a:pPr eaLnBrk="1" hangingPunct="1">
              <a:defRPr/>
            </a:pPr>
            <a:endParaRPr lang="en-US" dirty="0"/>
          </a:p>
        </p:txBody>
      </p:sp>
      <p:sp>
        <p:nvSpPr>
          <p:cNvPr id="2051" name="Rectangle 3">
            <a:extLst>
              <a:ext uri="{FF2B5EF4-FFF2-40B4-BE49-F238E27FC236}">
                <a16:creationId xmlns:a16="http://schemas.microsoft.com/office/drawing/2014/main" id="{5125DA95-E87E-4702-B1E8-01BB3591FF9D}"/>
              </a:ext>
            </a:extLst>
          </p:cNvPr>
          <p:cNvSpPr>
            <a:spLocks noGrp="1" noChangeArrowheads="1"/>
          </p:cNvSpPr>
          <p:nvPr>
            <p:ph type="subTitle" idx="1"/>
          </p:nvPr>
        </p:nvSpPr>
        <p:spPr/>
        <p:txBody>
          <a:bodyPr/>
          <a:lstStyle/>
          <a:p>
            <a:pPr eaLnBrk="1" hangingPunct="1">
              <a:defRPr/>
            </a:pPr>
            <a:endParaRPr lang="en-US"/>
          </a:p>
        </p:txBody>
      </p:sp>
      <p:pic>
        <p:nvPicPr>
          <p:cNvPr id="3076" name="Picture 4" descr="Lightning 002">
            <a:extLst>
              <a:ext uri="{FF2B5EF4-FFF2-40B4-BE49-F238E27FC236}">
                <a16:creationId xmlns:a16="http://schemas.microsoft.com/office/drawing/2014/main" id="{34F9334E-E48D-44C0-993E-45F3D08FE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11353800" cy="851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D1438396-60DB-4F07-9439-F84628BF5357}"/>
              </a:ext>
            </a:extLst>
          </p:cNvPr>
          <p:cNvSpPr txBox="1">
            <a:spLocks noChangeArrowheads="1"/>
          </p:cNvSpPr>
          <p:nvPr/>
        </p:nvSpPr>
        <p:spPr bwMode="auto">
          <a:xfrm>
            <a:off x="-990600" y="-228600"/>
            <a:ext cx="10998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800" dirty="0">
                <a:latin typeface="Arial" panose="020B0604020202020204" pitchFamily="34" charset="0"/>
              </a:rPr>
              <a:t> </a:t>
            </a:r>
            <a:r>
              <a:rPr lang="en-US" altLang="en-US" dirty="0">
                <a:latin typeface="Arial" panose="020B0604020202020204" pitchFamily="34" charset="0"/>
              </a:rPr>
              <a:t>Vegetation Management Program (VMP)  </a:t>
            </a:r>
          </a:p>
          <a:p>
            <a:pPr algn="ctr" eaLnBrk="1" hangingPunct="1">
              <a:spcBef>
                <a:spcPct val="0"/>
              </a:spcBef>
              <a:buClrTx/>
              <a:buSzTx/>
              <a:buFontTx/>
              <a:buNone/>
            </a:pPr>
            <a:r>
              <a:rPr lang="en-US" altLang="en-US" dirty="0">
                <a:latin typeface="Arial" panose="020B0604020202020204" pitchFamily="34" charset="0"/>
              </a:rPr>
              <a:t>Projects, Processes, Challenges  and Permitting</a:t>
            </a:r>
          </a:p>
        </p:txBody>
      </p:sp>
      <p:sp>
        <p:nvSpPr>
          <p:cNvPr id="3078" name="Text Box 6">
            <a:extLst>
              <a:ext uri="{FF2B5EF4-FFF2-40B4-BE49-F238E27FC236}">
                <a16:creationId xmlns:a16="http://schemas.microsoft.com/office/drawing/2014/main" id="{C4EC05F2-B506-4725-AF1C-EC3705A60D17}"/>
              </a:ext>
            </a:extLst>
          </p:cNvPr>
          <p:cNvSpPr txBox="1">
            <a:spLocks noChangeArrowheads="1"/>
          </p:cNvSpPr>
          <p:nvPr/>
        </p:nvSpPr>
        <p:spPr bwMode="auto">
          <a:xfrm>
            <a:off x="2514600" y="457200"/>
            <a:ext cx="40386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000" dirty="0">
              <a:latin typeface="Arial" panose="020B0604020202020204" pitchFamily="34" charset="0"/>
            </a:endParaRPr>
          </a:p>
          <a:p>
            <a:pPr eaLnBrk="1" hangingPunct="1">
              <a:spcBef>
                <a:spcPct val="0"/>
              </a:spcBef>
              <a:buClrTx/>
              <a:buSzTx/>
              <a:buFontTx/>
              <a:buNone/>
            </a:pPr>
            <a:endParaRPr lang="en-US" altLang="en-US" sz="2000" dirty="0">
              <a:latin typeface="Arial" panose="020B0604020202020204" pitchFamily="34" charset="0"/>
            </a:endParaRPr>
          </a:p>
          <a:p>
            <a:pPr algn="ctr" eaLnBrk="1" hangingPunct="1">
              <a:spcBef>
                <a:spcPct val="0"/>
              </a:spcBef>
              <a:buClrTx/>
              <a:buSzTx/>
              <a:buFontTx/>
              <a:buNone/>
            </a:pPr>
            <a:r>
              <a:rPr lang="en-US" altLang="en-US" sz="2800" dirty="0">
                <a:latin typeface="Arial" panose="020B0604020202020204" pitchFamily="34" charset="0"/>
              </a:rPr>
              <a:t>Chris Christopherson</a:t>
            </a:r>
          </a:p>
          <a:p>
            <a:pPr algn="ctr" eaLnBrk="1" hangingPunct="1">
              <a:spcBef>
                <a:spcPct val="0"/>
              </a:spcBef>
              <a:buClrTx/>
              <a:buSzTx/>
              <a:buFontTx/>
              <a:buNone/>
            </a:pPr>
            <a:r>
              <a:rPr lang="en-US" altLang="en-US" sz="2800" dirty="0">
                <a:latin typeface="Arial" panose="020B0604020202020204" pitchFamily="34" charset="0"/>
              </a:rPr>
              <a:t> Battalion Chief</a:t>
            </a:r>
          </a:p>
          <a:p>
            <a:pPr algn="ctr" eaLnBrk="1" hangingPunct="1">
              <a:spcBef>
                <a:spcPct val="0"/>
              </a:spcBef>
              <a:buClrTx/>
              <a:buSzTx/>
              <a:buFontTx/>
              <a:buNone/>
            </a:pPr>
            <a:r>
              <a:rPr lang="en-US" altLang="en-US" sz="2800" dirty="0">
                <a:latin typeface="Arial" panose="020B0604020202020204" pitchFamily="34" charset="0"/>
              </a:rPr>
              <a:t>Fire Prevention/Law Enforcement</a:t>
            </a:r>
          </a:p>
          <a:p>
            <a:pPr algn="ctr" eaLnBrk="1" hangingPunct="1">
              <a:spcBef>
                <a:spcPct val="0"/>
              </a:spcBef>
              <a:buClrTx/>
              <a:buSzTx/>
              <a:buFontTx/>
              <a:buNone/>
            </a:pPr>
            <a:r>
              <a:rPr lang="en-US" altLang="en-US" sz="2800" dirty="0">
                <a:latin typeface="Arial" panose="020B0604020202020204" pitchFamily="34" charset="0"/>
              </a:rPr>
              <a:t>CAL FIRE </a:t>
            </a:r>
          </a:p>
          <a:p>
            <a:pPr algn="ctr" eaLnBrk="1" hangingPunct="1">
              <a:spcBef>
                <a:spcPct val="0"/>
              </a:spcBef>
              <a:buClrTx/>
              <a:buSzTx/>
              <a:buFontTx/>
              <a:buNone/>
            </a:pPr>
            <a:r>
              <a:rPr lang="en-US" altLang="en-US" sz="2800" dirty="0">
                <a:latin typeface="Arial" panose="020B0604020202020204" pitchFamily="34" charset="0"/>
              </a:rPr>
              <a:t>Lassen-Modoc-Plumas Unit</a:t>
            </a:r>
          </a:p>
        </p:txBody>
      </p:sp>
      <p:pic>
        <p:nvPicPr>
          <p:cNvPr id="3079" name="Picture 7" descr="C:\Documents and Settings\pmcdanie\Desktop\photo.JPG">
            <a:extLst>
              <a:ext uri="{FF2B5EF4-FFF2-40B4-BE49-F238E27FC236}">
                <a16:creationId xmlns:a16="http://schemas.microsoft.com/office/drawing/2014/main" id="{0E894D3A-8FA4-40DB-8D80-20A28A85B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038600"/>
            <a:ext cx="20796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1EC4-9338-4681-9933-FE4BADA12388}"/>
              </a:ext>
            </a:extLst>
          </p:cNvPr>
          <p:cNvSpPr>
            <a:spLocks noGrp="1"/>
          </p:cNvSpPr>
          <p:nvPr>
            <p:ph type="title"/>
          </p:nvPr>
        </p:nvSpPr>
        <p:spPr/>
        <p:txBody>
          <a:bodyPr/>
          <a:lstStyle/>
          <a:p>
            <a:pPr>
              <a:defRPr/>
            </a:pPr>
            <a:r>
              <a:rPr lang="en-US" dirty="0"/>
              <a:t>	Development Process</a:t>
            </a:r>
          </a:p>
        </p:txBody>
      </p:sp>
      <p:sp>
        <p:nvSpPr>
          <p:cNvPr id="3" name="Content Placeholder 2">
            <a:extLst>
              <a:ext uri="{FF2B5EF4-FFF2-40B4-BE49-F238E27FC236}">
                <a16:creationId xmlns:a16="http://schemas.microsoft.com/office/drawing/2014/main" id="{D47E8C2A-7FEC-4A70-94C5-396B7450990C}"/>
              </a:ext>
            </a:extLst>
          </p:cNvPr>
          <p:cNvSpPr>
            <a:spLocks noGrp="1"/>
          </p:cNvSpPr>
          <p:nvPr>
            <p:ph idx="1"/>
          </p:nvPr>
        </p:nvSpPr>
        <p:spPr>
          <a:xfrm>
            <a:off x="301625" y="1143000"/>
            <a:ext cx="8540750" cy="4956175"/>
          </a:xfrm>
        </p:spPr>
        <p:txBody>
          <a:bodyPr/>
          <a:lstStyle/>
          <a:p>
            <a:pPr lvl="0">
              <a:buClr>
                <a:srgbClr val="A3C145"/>
              </a:buClr>
              <a:buFont typeface="Arial" charset="0"/>
              <a:buChar char="►"/>
              <a:defRPr/>
            </a:pPr>
            <a:r>
              <a:rPr lang="en-US" sz="2400" dirty="0">
                <a:solidFill>
                  <a:srgbClr val="FFFFFF"/>
                </a:solidFill>
              </a:rPr>
              <a:t>New “Fire Plan Framework” is the future.</a:t>
            </a:r>
          </a:p>
          <a:p>
            <a:pPr>
              <a:buFont typeface="Arial" charset="0"/>
              <a:buChar char="►"/>
              <a:defRPr/>
            </a:pPr>
            <a:r>
              <a:rPr lang="en-US" sz="2400" dirty="0">
                <a:effectLst/>
              </a:rPr>
              <a:t>Project map (topographic)</a:t>
            </a:r>
          </a:p>
          <a:p>
            <a:pPr>
              <a:buFont typeface="Arial" charset="0"/>
              <a:buChar char="►"/>
              <a:defRPr/>
            </a:pPr>
            <a:r>
              <a:rPr lang="en-US" sz="2400" dirty="0">
                <a:effectLst/>
              </a:rPr>
              <a:t>Create a general location map which shows the project location and which contains major roads and towns in the vicinity.</a:t>
            </a:r>
          </a:p>
          <a:p>
            <a:pPr>
              <a:buFont typeface="Arial" charset="0"/>
              <a:buChar char="►"/>
              <a:defRPr/>
            </a:pPr>
            <a:r>
              <a:rPr lang="en-US" sz="2400" dirty="0">
                <a:effectLst/>
              </a:rPr>
              <a:t>Create a parcel map with the project boundary mapped on it.</a:t>
            </a:r>
            <a:endParaRPr lang="en-US" sz="2400" dirty="0"/>
          </a:p>
        </p:txBody>
      </p:sp>
      <p:graphicFrame>
        <p:nvGraphicFramePr>
          <p:cNvPr id="11268" name="Object 3">
            <a:extLst>
              <a:ext uri="{FF2B5EF4-FFF2-40B4-BE49-F238E27FC236}">
                <a16:creationId xmlns:a16="http://schemas.microsoft.com/office/drawing/2014/main" id="{2BE3E074-F7A9-4686-AA5C-8AD2CA228E83}"/>
              </a:ext>
            </a:extLst>
          </p:cNvPr>
          <p:cNvGraphicFramePr>
            <a:graphicFrameLocks noChangeAspect="1"/>
          </p:cNvGraphicFramePr>
          <p:nvPr/>
        </p:nvGraphicFramePr>
        <p:xfrm>
          <a:off x="3124200" y="3581400"/>
          <a:ext cx="2760663" cy="2133600"/>
        </p:xfrm>
        <a:graphic>
          <a:graphicData uri="http://schemas.openxmlformats.org/presentationml/2006/ole">
            <mc:AlternateContent xmlns:mc="http://schemas.openxmlformats.org/markup-compatibility/2006">
              <mc:Choice xmlns:v="urn:schemas-microsoft-com:vml" Requires="v">
                <p:oleObj spid="_x0000_s11293" name="Acrobat Document" r:id="rId4" imgW="7543800" imgH="5829300" progId="Acrobat.Document.DC">
                  <p:embed/>
                </p:oleObj>
              </mc:Choice>
              <mc:Fallback>
                <p:oleObj name="Acrobat Document" r:id="rId4" imgW="7543800" imgH="5829300" progId="Acrobat.Document.DC">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81400"/>
                        <a:ext cx="27606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69" name="Object 5">
            <a:extLst>
              <a:ext uri="{FF2B5EF4-FFF2-40B4-BE49-F238E27FC236}">
                <a16:creationId xmlns:a16="http://schemas.microsoft.com/office/drawing/2014/main" id="{ECB73FAD-7BF5-4826-9F26-09A75359CBF8}"/>
              </a:ext>
            </a:extLst>
          </p:cNvPr>
          <p:cNvGraphicFramePr>
            <a:graphicFrameLocks noChangeAspect="1"/>
          </p:cNvGraphicFramePr>
          <p:nvPr/>
        </p:nvGraphicFramePr>
        <p:xfrm>
          <a:off x="6096000" y="3581400"/>
          <a:ext cx="2760663" cy="2133600"/>
        </p:xfrm>
        <a:graphic>
          <a:graphicData uri="http://schemas.openxmlformats.org/presentationml/2006/ole">
            <mc:AlternateContent xmlns:mc="http://schemas.openxmlformats.org/markup-compatibility/2006">
              <mc:Choice xmlns:v="urn:schemas-microsoft-com:vml" Requires="v">
                <p:oleObj spid="_x0000_s11294" name="Acrobat Document" r:id="rId6" imgW="7543800" imgH="5829300" progId="Acrobat.Document.DC">
                  <p:embed/>
                </p:oleObj>
              </mc:Choice>
              <mc:Fallback>
                <p:oleObj name="Acrobat Document" r:id="rId6" imgW="7543800" imgH="5829300" progId="Acrobat.Document.DC">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27606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270" name="Picture 7" descr="C:\Documents and Settings\pmcdanie\Desktop\VMP picts for powerpoint\Ladies_Valley.tif">
            <a:extLst>
              <a:ext uri="{FF2B5EF4-FFF2-40B4-BE49-F238E27FC236}">
                <a16:creationId xmlns:a16="http://schemas.microsoft.com/office/drawing/2014/main" id="{E520DCF4-D472-4A55-B902-290969E876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38" y="3581400"/>
            <a:ext cx="27606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2BFF81-E729-4EC3-A2D6-69D6C086B5BA}"/>
              </a:ext>
            </a:extLst>
          </p:cNvPr>
          <p:cNvSpPr>
            <a:spLocks noGrp="1"/>
          </p:cNvSpPr>
          <p:nvPr>
            <p:ph type="title"/>
          </p:nvPr>
        </p:nvSpPr>
        <p:spPr/>
        <p:txBody>
          <a:bodyPr/>
          <a:lstStyle/>
          <a:p>
            <a:pPr>
              <a:defRPr/>
            </a:pPr>
            <a:r>
              <a:rPr lang="en-US" dirty="0"/>
              <a:t>Project Maps &amp; Scoping</a:t>
            </a:r>
          </a:p>
        </p:txBody>
      </p:sp>
      <p:sp>
        <p:nvSpPr>
          <p:cNvPr id="6" name="Content Placeholder 5">
            <a:extLst>
              <a:ext uri="{FF2B5EF4-FFF2-40B4-BE49-F238E27FC236}">
                <a16:creationId xmlns:a16="http://schemas.microsoft.com/office/drawing/2014/main" id="{788AFC68-DC30-479C-857D-69477C959950}"/>
              </a:ext>
            </a:extLst>
          </p:cNvPr>
          <p:cNvSpPr>
            <a:spLocks noGrp="1"/>
          </p:cNvSpPr>
          <p:nvPr>
            <p:ph idx="1"/>
          </p:nvPr>
        </p:nvSpPr>
        <p:spPr/>
        <p:txBody>
          <a:bodyPr/>
          <a:lstStyle/>
          <a:p>
            <a:pPr>
              <a:buFont typeface="Arial" charset="0"/>
              <a:buChar char="►"/>
              <a:defRPr/>
            </a:pPr>
            <a:r>
              <a:rPr lang="en-US" sz="2800" dirty="0">
                <a:effectLst/>
              </a:rPr>
              <a:t>Generate a Natural Diversity Database (NDDB) run, look for any sensitive plant or animal species occurrences within the VMP area or adjacent to it.</a:t>
            </a:r>
          </a:p>
          <a:p>
            <a:pPr>
              <a:buFont typeface="Arial" charset="0"/>
              <a:buChar char="►"/>
              <a:defRPr/>
            </a:pPr>
            <a:r>
              <a:rPr lang="en-US" sz="2800" dirty="0">
                <a:effectLst/>
              </a:rPr>
              <a:t>Get an archaeological records checks for the entire VMP area. (30 day process)</a:t>
            </a:r>
          </a:p>
          <a:p>
            <a:pPr lvl="0">
              <a:buClr>
                <a:srgbClr val="A3C145"/>
              </a:buClr>
              <a:buFont typeface="Arial" charset="0"/>
              <a:buChar char="►"/>
              <a:defRPr/>
            </a:pPr>
            <a:r>
              <a:rPr lang="en-US" sz="2800" dirty="0">
                <a:solidFill>
                  <a:srgbClr val="FFFFFF"/>
                </a:solidFill>
                <a:effectLst/>
              </a:rPr>
              <a:t>Send all the Native American groups in the associated area a standard letter notifying them of the project, Include section, township and range. Invite them to share any information they have. Include a project and general location map. (30 day process)</a:t>
            </a:r>
          </a:p>
          <a:p>
            <a:pPr lvl="0">
              <a:buClr>
                <a:srgbClr val="A3C145"/>
              </a:buClr>
              <a:buFont typeface="Arial" charset="0"/>
              <a:buChar char="►"/>
              <a:defRPr/>
            </a:pPr>
            <a:endParaRPr lang="en-US" sz="2000" dirty="0">
              <a:solidFill>
                <a:srgbClr val="FFFFFF"/>
              </a:solidFill>
              <a:effectLst/>
            </a:endParaRPr>
          </a:p>
          <a:p>
            <a:pPr>
              <a:buFont typeface="Arial" charset="0"/>
              <a:buChar char="►"/>
              <a:defRPr/>
            </a:pPr>
            <a:endParaRPr lang="en-US" sz="2000" dirty="0">
              <a:effectLst/>
            </a:endParaRPr>
          </a:p>
          <a:p>
            <a:pPr>
              <a:buFont typeface="Arial" charset="0"/>
              <a:buChar char="►"/>
              <a:defRPr/>
            </a:pPr>
            <a:endParaRPr lang="en-US" sz="2000" dirty="0">
              <a:effectLst/>
            </a:endParaRPr>
          </a:p>
          <a:p>
            <a:pPr>
              <a:buFont typeface="Arial" charset="0"/>
              <a:buChar char="►"/>
              <a:defRPr/>
            </a:pP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9EB2-0215-4F22-BF85-899547BBC2C0}"/>
              </a:ext>
            </a:extLst>
          </p:cNvPr>
          <p:cNvSpPr>
            <a:spLocks noGrp="1"/>
          </p:cNvSpPr>
          <p:nvPr>
            <p:ph type="title"/>
          </p:nvPr>
        </p:nvSpPr>
        <p:spPr/>
        <p:txBody>
          <a:bodyPr/>
          <a:lstStyle/>
          <a:p>
            <a:pPr>
              <a:defRPr/>
            </a:pPr>
            <a:r>
              <a:rPr lang="en-US" dirty="0"/>
              <a:t>Notifications</a:t>
            </a:r>
          </a:p>
        </p:txBody>
      </p:sp>
      <p:sp>
        <p:nvSpPr>
          <p:cNvPr id="3" name="Content Placeholder 2">
            <a:extLst>
              <a:ext uri="{FF2B5EF4-FFF2-40B4-BE49-F238E27FC236}">
                <a16:creationId xmlns:a16="http://schemas.microsoft.com/office/drawing/2014/main" id="{38EBBB4E-79F7-4BD5-A82B-EE1CDB443C4B}"/>
              </a:ext>
            </a:extLst>
          </p:cNvPr>
          <p:cNvSpPr>
            <a:spLocks noGrp="1"/>
          </p:cNvSpPr>
          <p:nvPr>
            <p:ph idx="1"/>
          </p:nvPr>
        </p:nvSpPr>
        <p:spPr>
          <a:xfrm>
            <a:off x="301625" y="1371600"/>
            <a:ext cx="8540750" cy="5257800"/>
          </a:xfrm>
        </p:spPr>
        <p:txBody>
          <a:bodyPr/>
          <a:lstStyle/>
          <a:p>
            <a:pPr>
              <a:buFont typeface="Arial" charset="0"/>
              <a:buChar char="►"/>
              <a:defRPr/>
            </a:pPr>
            <a:r>
              <a:rPr lang="en-US" sz="2400" dirty="0">
                <a:effectLst/>
              </a:rPr>
              <a:t>Send your local regional water quality control board representative for your area</a:t>
            </a:r>
            <a:r>
              <a:rPr lang="en-US" sz="2400" i="1" dirty="0">
                <a:effectLst/>
              </a:rPr>
              <a:t> </a:t>
            </a:r>
            <a:r>
              <a:rPr lang="en-US" sz="2400" dirty="0">
                <a:effectLst/>
              </a:rPr>
              <a:t>a standard letter describing the project, project map and general location map and ask for any comments they have. </a:t>
            </a:r>
          </a:p>
          <a:p>
            <a:pPr>
              <a:buFont typeface="Arial" charset="0"/>
              <a:buChar char="►"/>
              <a:defRPr/>
            </a:pPr>
            <a:endParaRPr lang="en-US" sz="2400" dirty="0">
              <a:effectLst/>
            </a:endParaRPr>
          </a:p>
          <a:p>
            <a:pPr>
              <a:buFont typeface="Arial" charset="0"/>
              <a:buChar char="►"/>
              <a:defRPr/>
            </a:pPr>
            <a:r>
              <a:rPr lang="en-US" sz="2400" dirty="0">
                <a:effectLst/>
              </a:rPr>
              <a:t>Send the Department of Fish and Wildlife (DFW) biologist for your area a standard letter describing the project with Sections Township and Range, any sensitive species which occur in the project area as per your NDDB run and ask them to schedule a day to visit the project with you. Include copies of your NDDB run, project map, &amp; general location map.</a:t>
            </a:r>
          </a:p>
          <a:p>
            <a:pPr>
              <a:buFont typeface="Arial" charset="0"/>
              <a:buChar char="►"/>
              <a:defRPr/>
            </a:pP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F624-B7DE-4B49-B68E-20901AC72EC0}"/>
              </a:ext>
            </a:extLst>
          </p:cNvPr>
          <p:cNvSpPr>
            <a:spLocks noGrp="1"/>
          </p:cNvSpPr>
          <p:nvPr>
            <p:ph type="title"/>
          </p:nvPr>
        </p:nvSpPr>
        <p:spPr/>
        <p:txBody>
          <a:bodyPr/>
          <a:lstStyle/>
          <a:p>
            <a:pPr>
              <a:defRPr/>
            </a:pPr>
            <a:r>
              <a:rPr lang="en-US" dirty="0"/>
              <a:t>Burn Plan</a:t>
            </a:r>
          </a:p>
        </p:txBody>
      </p:sp>
      <p:sp>
        <p:nvSpPr>
          <p:cNvPr id="3" name="Content Placeholder 2">
            <a:extLst>
              <a:ext uri="{FF2B5EF4-FFF2-40B4-BE49-F238E27FC236}">
                <a16:creationId xmlns:a16="http://schemas.microsoft.com/office/drawing/2014/main" id="{AA6A43BB-D7BB-4F77-95F5-CB36701287CA}"/>
              </a:ext>
            </a:extLst>
          </p:cNvPr>
          <p:cNvSpPr>
            <a:spLocks noGrp="1"/>
          </p:cNvSpPr>
          <p:nvPr>
            <p:ph idx="1"/>
          </p:nvPr>
        </p:nvSpPr>
        <p:spPr/>
        <p:txBody>
          <a:bodyPr/>
          <a:lstStyle/>
          <a:p>
            <a:pPr>
              <a:buFont typeface="Arial" charset="0"/>
              <a:buChar char="►"/>
              <a:defRPr/>
            </a:pPr>
            <a:r>
              <a:rPr lang="en-US" sz="2400" dirty="0">
                <a:effectLst/>
              </a:rPr>
              <a:t>Write burn plan using the template. Fill in location, acres, environmental conditions, describe what activities you’ll be doing. Go through the burn parameters with the Battalion Chief who will be operating the VMP. </a:t>
            </a:r>
          </a:p>
          <a:p>
            <a:pPr>
              <a:buFont typeface="Arial" charset="0"/>
              <a:buChar char="►"/>
              <a:defRPr/>
            </a:pPr>
            <a:endParaRPr lang="en-US" sz="2400" dirty="0">
              <a:effectLst/>
            </a:endParaRPr>
          </a:p>
          <a:p>
            <a:pPr>
              <a:buFont typeface="Arial" charset="0"/>
              <a:buChar char="►"/>
              <a:defRPr/>
            </a:pPr>
            <a:r>
              <a:rPr lang="en-US" sz="2400" dirty="0">
                <a:effectLst/>
              </a:rPr>
              <a:t>Provide a narrative of each of the soil types in the project area describing the important elements of each.</a:t>
            </a:r>
          </a:p>
          <a:p>
            <a:pPr>
              <a:buFont typeface="Arial" charset="0"/>
              <a:buChar char="►"/>
              <a:defRPr/>
            </a:pPr>
            <a:endParaRPr lang="en-US" sz="2400" dirty="0">
              <a:effectLst/>
            </a:endParaRPr>
          </a:p>
          <a:p>
            <a:pPr>
              <a:buFont typeface="Arial" charset="0"/>
              <a:buChar char="►"/>
              <a:defRPr/>
            </a:pPr>
            <a:r>
              <a:rPr lang="en-US" sz="2400" dirty="0">
                <a:effectLst/>
              </a:rPr>
              <a:t>Names who helped prepare the burn plan specifications will appear along with anyone else who contributed significantly to the plans development. </a:t>
            </a:r>
          </a:p>
          <a:p>
            <a:pPr>
              <a:buFont typeface="Arial" charset="0"/>
              <a:buChar char="►"/>
              <a:defRPr/>
            </a:pPr>
            <a:endParaRPr lang="en-US" sz="2000" dirty="0">
              <a:effectLst/>
            </a:endParaRPr>
          </a:p>
          <a:p>
            <a:pPr>
              <a:buFont typeface="Arial" charset="0"/>
              <a:buChar char="►"/>
              <a:defRPr/>
            </a:pPr>
            <a:endParaRPr lang="en-US" sz="2000" dirty="0">
              <a:effectLst/>
            </a:endParaRPr>
          </a:p>
          <a:p>
            <a:pPr>
              <a:buFont typeface="Arial" charset="0"/>
              <a:buChar char="►"/>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49F9-00FB-4D25-949A-C3B0EDD242F0}"/>
              </a:ext>
            </a:extLst>
          </p:cNvPr>
          <p:cNvSpPr>
            <a:spLocks noGrp="1"/>
          </p:cNvSpPr>
          <p:nvPr>
            <p:ph type="title"/>
          </p:nvPr>
        </p:nvSpPr>
        <p:spPr/>
        <p:txBody>
          <a:bodyPr/>
          <a:lstStyle/>
          <a:p>
            <a:pPr>
              <a:defRPr/>
            </a:pPr>
            <a:r>
              <a:rPr lang="en-US" dirty="0"/>
              <a:t>Cost Summary</a:t>
            </a:r>
          </a:p>
        </p:txBody>
      </p:sp>
      <p:sp>
        <p:nvSpPr>
          <p:cNvPr id="3" name="Content Placeholder 2">
            <a:extLst>
              <a:ext uri="{FF2B5EF4-FFF2-40B4-BE49-F238E27FC236}">
                <a16:creationId xmlns:a16="http://schemas.microsoft.com/office/drawing/2014/main" id="{DD549465-8F35-4FAE-BF6E-83AF4C982EAE}"/>
              </a:ext>
            </a:extLst>
          </p:cNvPr>
          <p:cNvSpPr>
            <a:spLocks noGrp="1"/>
          </p:cNvSpPr>
          <p:nvPr>
            <p:ph idx="1"/>
          </p:nvPr>
        </p:nvSpPr>
        <p:spPr/>
        <p:txBody>
          <a:bodyPr/>
          <a:lstStyle/>
          <a:p>
            <a:pPr marL="0" indent="0">
              <a:buNone/>
              <a:defRPr/>
            </a:pPr>
            <a:endParaRPr lang="en-US" sz="2000" dirty="0">
              <a:effectLst/>
            </a:endParaRPr>
          </a:p>
          <a:p>
            <a:pPr>
              <a:buFont typeface="Arial" charset="0"/>
              <a:buChar char="►"/>
              <a:defRPr/>
            </a:pPr>
            <a:r>
              <a:rPr lang="en-US" sz="2400" dirty="0">
                <a:effectLst/>
              </a:rPr>
              <a:t>Using the VMP instruction book, figure out the public to private benefit ratio and plug those numbers in to the cost spreadsheet. The spreadsheet will then tell you how many dollars worth of “in kind” labor and equipment the cooperating landowner needs to provide. </a:t>
            </a:r>
          </a:p>
          <a:p>
            <a:pPr>
              <a:buFont typeface="Arial" charset="0"/>
              <a:buChar char="►"/>
              <a:defRPr/>
            </a:pPr>
            <a:r>
              <a:rPr lang="en-US" sz="2400" dirty="0">
                <a:effectLst/>
              </a:rPr>
              <a:t>Work with cooperating landowner to figure out how they are going to come up with that amount of in kind labor and / or equipment time (Be creative). Then fill in Cooperator 1’s page of the spreadsheet and cooperator 2’s page of the spreadsheet, etc.</a:t>
            </a:r>
          </a:p>
          <a:p>
            <a:pPr marL="0" indent="0">
              <a:buNone/>
              <a:defRPr/>
            </a:pPr>
            <a:endParaRPr lang="en-US" sz="2000" dirty="0">
              <a:effectLst/>
            </a:endParaRPr>
          </a:p>
          <a:p>
            <a:pPr>
              <a:buFont typeface="Arial" charset="0"/>
              <a:buChar char="►"/>
              <a:defRPr/>
            </a:pP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483519" y="1143000"/>
            <a:ext cx="6405563"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US" sz="3300" kern="0" dirty="0"/>
              <a:t>CEQA Compliance</a:t>
            </a:r>
          </a:p>
        </p:txBody>
      </p:sp>
      <p:graphicFrame>
        <p:nvGraphicFramePr>
          <p:cNvPr id="4" name="Object 3"/>
          <p:cNvGraphicFramePr>
            <a:graphicFrameLocks noChangeAspect="1"/>
          </p:cNvGraphicFramePr>
          <p:nvPr>
            <p:extLst/>
          </p:nvPr>
        </p:nvGraphicFramePr>
        <p:xfrm>
          <a:off x="3257551" y="1885951"/>
          <a:ext cx="3100592" cy="4012406"/>
        </p:xfrm>
        <a:graphic>
          <a:graphicData uri="http://schemas.openxmlformats.org/presentationml/2006/ole">
            <mc:AlternateContent xmlns:mc="http://schemas.openxmlformats.org/markup-compatibility/2006">
              <mc:Choice xmlns:v="urn:schemas-microsoft-com:vml" Requires="v">
                <p:oleObj spid="_x0000_s142341" name="Acrobat Document" r:id="rId4" imgW="4663409" imgH="6034916" progId="AcroExch.Document.DC">
                  <p:embed/>
                </p:oleObj>
              </mc:Choice>
              <mc:Fallback>
                <p:oleObj name="Acrobat Document" r:id="rId4" imgW="4663409" imgH="6034916" progId="AcroExch.Document.DC">
                  <p:embed/>
                  <p:pic>
                    <p:nvPicPr>
                      <p:cNvPr id="4" name="Object 3"/>
                      <p:cNvPicPr/>
                      <p:nvPr/>
                    </p:nvPicPr>
                    <p:blipFill>
                      <a:blip r:embed="rId5"/>
                      <a:stretch>
                        <a:fillRect/>
                      </a:stretch>
                    </p:blipFill>
                    <p:spPr>
                      <a:xfrm>
                        <a:off x="3257551" y="1885951"/>
                        <a:ext cx="3100592" cy="4012406"/>
                      </a:xfrm>
                      <a:prstGeom prst="rect">
                        <a:avLst/>
                      </a:prstGeom>
                    </p:spPr>
                  </p:pic>
                </p:oleObj>
              </mc:Fallback>
            </mc:AlternateContent>
          </a:graphicData>
        </a:graphic>
      </p:graphicFrame>
      <p:pic>
        <p:nvPicPr>
          <p:cNvPr id="77827" name="Picture 3" descr="C:\Users\pmcdanie\Desktop\Presentation\CEQA guidelin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950" y="3200401"/>
            <a:ext cx="1334861" cy="219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62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7907-ECA0-4558-8809-D90BD61F8C75}"/>
              </a:ext>
            </a:extLst>
          </p:cNvPr>
          <p:cNvSpPr>
            <a:spLocks noGrp="1"/>
          </p:cNvSpPr>
          <p:nvPr>
            <p:ph type="title"/>
          </p:nvPr>
        </p:nvSpPr>
        <p:spPr/>
        <p:txBody>
          <a:bodyPr/>
          <a:lstStyle/>
          <a:p>
            <a:pPr>
              <a:defRPr/>
            </a:pPr>
            <a:r>
              <a:rPr lang="en-US" dirty="0"/>
              <a:t>Negative Declaration</a:t>
            </a:r>
          </a:p>
        </p:txBody>
      </p:sp>
      <p:sp>
        <p:nvSpPr>
          <p:cNvPr id="27651" name="Content Placeholder 2">
            <a:extLst>
              <a:ext uri="{FF2B5EF4-FFF2-40B4-BE49-F238E27FC236}">
                <a16:creationId xmlns:a16="http://schemas.microsoft.com/office/drawing/2014/main" id="{E213652E-43F9-442D-9024-AB503BEDF8A9}"/>
              </a:ext>
            </a:extLst>
          </p:cNvPr>
          <p:cNvSpPr>
            <a:spLocks noGrp="1"/>
          </p:cNvSpPr>
          <p:nvPr>
            <p:ph idx="1"/>
          </p:nvPr>
        </p:nvSpPr>
        <p:spPr/>
        <p:txBody>
          <a:bodyPr/>
          <a:lstStyle/>
          <a:p>
            <a:pPr>
              <a:buFont typeface="Arial" charset="0"/>
              <a:buChar char="►"/>
              <a:defRPr/>
            </a:pPr>
            <a:r>
              <a:rPr lang="en-US" altLang="en-US" sz="2800" b="1" i="1" u="sng" dirty="0">
                <a:effectLst/>
                <a:latin typeface="+mj-lt"/>
                <a:cs typeface="Times New Roman" pitchFamily="18" charset="0"/>
              </a:rPr>
              <a:t>If needed (Currently VMP’s in Timber do)</a:t>
            </a:r>
            <a:r>
              <a:rPr lang="en-US" altLang="en-US" sz="2800" dirty="0">
                <a:effectLst/>
                <a:latin typeface="+mj-lt"/>
                <a:cs typeface="Times New Roman" pitchFamily="18" charset="0"/>
              </a:rPr>
              <a:t>, prepare a Categorical Exemption or Negative Declaration and send it to CAL FIRE’s Region &amp; Cc: CAL FIRE’s CEQA coordinator in Sacramento. The document will be posted at the states clearing house for a 30 day public comment period. </a:t>
            </a:r>
          </a:p>
          <a:p>
            <a:pPr>
              <a:buFont typeface="Arial" charset="0"/>
              <a:buChar char="►"/>
              <a:defRPr/>
            </a:pPr>
            <a:endParaRPr lang="en-US" altLang="en-US" sz="2800" dirty="0">
              <a:effectLst/>
              <a:latin typeface="+mj-lt"/>
              <a:cs typeface="Times New Roman" pitchFamily="18" charset="0"/>
            </a:endParaRPr>
          </a:p>
          <a:p>
            <a:pPr>
              <a:buFont typeface="Arial" charset="0"/>
              <a:buChar char="►"/>
              <a:defRPr/>
            </a:pPr>
            <a:r>
              <a:rPr lang="en-US" sz="2800" dirty="0">
                <a:effectLst/>
                <a:latin typeface="+mj-lt"/>
                <a:ea typeface="Times New Roman"/>
              </a:rPr>
              <a:t>When the Negative Declaration’s 30 day public comment period passes, Sacramento will mail you a Notice of Determination (NOD). Put it in the file with the VMP.</a:t>
            </a:r>
            <a:endParaRPr lang="en-US" sz="2800" dirty="0">
              <a:latin typeface="+mj-lt"/>
            </a:endParaRPr>
          </a:p>
          <a:p>
            <a:pPr>
              <a:buFont typeface="Arial" charset="0"/>
              <a:buChar char="►"/>
              <a:defRPr/>
            </a:pPr>
            <a:endParaRPr lang="en-US" altLang="en-US" sz="2400" dirty="0">
              <a:effectLst/>
              <a:latin typeface="Calibri" pitchFamily="34"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48A1-6877-407D-B8E2-857111A4E764}"/>
              </a:ext>
            </a:extLst>
          </p:cNvPr>
          <p:cNvSpPr>
            <a:spLocks noGrp="1"/>
          </p:cNvSpPr>
          <p:nvPr>
            <p:ph type="title"/>
          </p:nvPr>
        </p:nvSpPr>
        <p:spPr/>
        <p:txBody>
          <a:bodyPr/>
          <a:lstStyle/>
          <a:p>
            <a:pPr>
              <a:defRPr/>
            </a:pPr>
            <a:r>
              <a:rPr lang="en-US" dirty="0"/>
              <a:t>Landowner Contracts</a:t>
            </a:r>
          </a:p>
        </p:txBody>
      </p:sp>
      <p:sp>
        <p:nvSpPr>
          <p:cNvPr id="3" name="Content Placeholder 2">
            <a:extLst>
              <a:ext uri="{FF2B5EF4-FFF2-40B4-BE49-F238E27FC236}">
                <a16:creationId xmlns:a16="http://schemas.microsoft.com/office/drawing/2014/main" id="{C2BF8DE7-4CF2-4206-890E-57ADD88485B4}"/>
              </a:ext>
            </a:extLst>
          </p:cNvPr>
          <p:cNvSpPr>
            <a:spLocks noGrp="1"/>
          </p:cNvSpPr>
          <p:nvPr>
            <p:ph idx="1"/>
          </p:nvPr>
        </p:nvSpPr>
        <p:spPr/>
        <p:txBody>
          <a:bodyPr/>
          <a:lstStyle/>
          <a:p>
            <a:pPr>
              <a:buFont typeface="Arial" charset="0"/>
              <a:buChar char="►"/>
              <a:defRPr/>
            </a:pPr>
            <a:r>
              <a:rPr lang="en-US" sz="2800" dirty="0"/>
              <a:t>Prepare two sets of RM-75 contracts for each cooperating landowner. </a:t>
            </a:r>
          </a:p>
          <a:p>
            <a:pPr>
              <a:buFont typeface="Arial" charset="0"/>
              <a:buChar char="►"/>
              <a:defRPr/>
            </a:pPr>
            <a:r>
              <a:rPr lang="en-US" sz="2800" dirty="0"/>
              <a:t>Send the respective sets of contracts to each cooperator for their signature. The contracts have several parts to them and need to include copies of the burn plan and cost summary. </a:t>
            </a:r>
          </a:p>
          <a:p>
            <a:pPr>
              <a:buFont typeface="Arial" charset="0"/>
              <a:buChar char="►"/>
              <a:defRPr/>
            </a:pPr>
            <a:endParaRPr lang="en-US" sz="2800" dirty="0"/>
          </a:p>
          <a:p>
            <a:pPr>
              <a:buFont typeface="Arial" charset="0"/>
              <a:buChar char="►"/>
              <a:defRPr/>
            </a:pPr>
            <a:r>
              <a:rPr lang="en-US" sz="2800" dirty="0"/>
              <a:t>CAL FIRE-719  Agreement for CAL FIRE or representative to work on Private Property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400C-C76D-4E43-9D11-0216C7DAE0A7}"/>
              </a:ext>
            </a:extLst>
          </p:cNvPr>
          <p:cNvSpPr>
            <a:spLocks noGrp="1"/>
          </p:cNvSpPr>
          <p:nvPr>
            <p:ph type="title"/>
          </p:nvPr>
        </p:nvSpPr>
        <p:spPr/>
        <p:txBody>
          <a:bodyPr/>
          <a:lstStyle/>
          <a:p>
            <a:pPr>
              <a:defRPr/>
            </a:pPr>
            <a:r>
              <a:rPr lang="en-US" dirty="0"/>
              <a:t>Timeframes</a:t>
            </a:r>
          </a:p>
        </p:txBody>
      </p:sp>
      <p:sp>
        <p:nvSpPr>
          <p:cNvPr id="3" name="Content Placeholder 2">
            <a:extLst>
              <a:ext uri="{FF2B5EF4-FFF2-40B4-BE49-F238E27FC236}">
                <a16:creationId xmlns:a16="http://schemas.microsoft.com/office/drawing/2014/main" id="{08925A60-920D-4722-9AF4-4E733CF33784}"/>
              </a:ext>
            </a:extLst>
          </p:cNvPr>
          <p:cNvSpPr>
            <a:spLocks noGrp="1"/>
          </p:cNvSpPr>
          <p:nvPr>
            <p:ph idx="1"/>
          </p:nvPr>
        </p:nvSpPr>
        <p:spPr/>
        <p:txBody>
          <a:bodyPr/>
          <a:lstStyle/>
          <a:p>
            <a:pPr>
              <a:buClr>
                <a:srgbClr val="A3C145"/>
              </a:buClr>
              <a:buFont typeface="Arial" charset="0"/>
              <a:buChar char="►"/>
              <a:defRPr/>
            </a:pPr>
            <a:r>
              <a:rPr lang="en-US" sz="2800" dirty="0">
                <a:solidFill>
                  <a:srgbClr val="FFFFFF"/>
                </a:solidFill>
                <a:effectLst/>
              </a:rPr>
              <a:t>Timeframe</a:t>
            </a:r>
            <a:r>
              <a:rPr lang="en-US" sz="2400" dirty="0">
                <a:solidFill>
                  <a:srgbClr val="FFFFFF"/>
                </a:solidFill>
                <a:effectLst/>
              </a:rPr>
              <a:t> for writing a new VMP ranges from 3-4 months perhaps more if archaeological &amp; biological surveys are required. You need a lot of people to get back to you with information, meet with you, sign contracts, arch reports, etc. That takes time as people have busy schedules.</a:t>
            </a:r>
          </a:p>
          <a:p>
            <a:pPr marL="0" indent="0">
              <a:buClr>
                <a:srgbClr val="A3C145"/>
              </a:buClr>
              <a:buFont typeface="Arial" charset="0"/>
              <a:buNone/>
              <a:defRPr/>
            </a:pPr>
            <a:endParaRPr lang="en-US" sz="2400" dirty="0">
              <a:solidFill>
                <a:srgbClr val="FFFFFF"/>
              </a:solidFill>
              <a:effectLst/>
            </a:endParaRPr>
          </a:p>
          <a:p>
            <a:pPr>
              <a:buClr>
                <a:srgbClr val="A3C145"/>
              </a:buClr>
              <a:buFont typeface="Arial" charset="0"/>
              <a:buChar char="►"/>
              <a:defRPr/>
            </a:pPr>
            <a:r>
              <a:rPr lang="en-US" sz="2400" dirty="0">
                <a:solidFill>
                  <a:srgbClr val="FFFFFF"/>
                </a:solidFill>
                <a:effectLst/>
              </a:rPr>
              <a:t>Timeframe for renewing a VMP is about 2 months as you need to send notifications to Indians and give them 30 days to respond, get the new RM 75’s signed. </a:t>
            </a:r>
          </a:p>
          <a:p>
            <a:pPr>
              <a:buFont typeface="Arial" charset="0"/>
              <a:buChar char="►"/>
              <a:defRPr/>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DD858-89CB-4BB8-B3C4-77E52D7E0C89}"/>
              </a:ext>
            </a:extLst>
          </p:cNvPr>
          <p:cNvSpPr>
            <a:spLocks noGrp="1"/>
          </p:cNvSpPr>
          <p:nvPr>
            <p:ph type="title"/>
          </p:nvPr>
        </p:nvSpPr>
        <p:spPr/>
        <p:txBody>
          <a:bodyPr/>
          <a:lstStyle/>
          <a:p>
            <a:pPr>
              <a:defRPr/>
            </a:pPr>
            <a:r>
              <a:rPr lang="en-US" dirty="0"/>
              <a:t>Air Quality Permit</a:t>
            </a:r>
          </a:p>
        </p:txBody>
      </p:sp>
      <p:sp>
        <p:nvSpPr>
          <p:cNvPr id="3" name="Content Placeholder 2">
            <a:extLst>
              <a:ext uri="{FF2B5EF4-FFF2-40B4-BE49-F238E27FC236}">
                <a16:creationId xmlns:a16="http://schemas.microsoft.com/office/drawing/2014/main" id="{BC7EDFCC-0879-437E-A4DB-FBB8B32273A2}"/>
              </a:ext>
            </a:extLst>
          </p:cNvPr>
          <p:cNvSpPr>
            <a:spLocks noGrp="1"/>
          </p:cNvSpPr>
          <p:nvPr>
            <p:ph idx="1"/>
          </p:nvPr>
        </p:nvSpPr>
        <p:spPr/>
        <p:txBody>
          <a:bodyPr/>
          <a:lstStyle/>
          <a:p>
            <a:pPr>
              <a:buFont typeface="Arial" charset="0"/>
              <a:buChar char="►"/>
              <a:defRPr/>
            </a:pPr>
            <a:r>
              <a:rPr lang="en-US" dirty="0">
                <a:latin typeface="+mj-lt"/>
              </a:rPr>
              <a:t>Coordinate getting an air quality permit prepared with your local Air Quality Management District.</a:t>
            </a:r>
          </a:p>
          <a:p>
            <a:pPr marL="0" indent="0">
              <a:buNone/>
              <a:defRPr/>
            </a:pPr>
            <a:endParaRPr lang="en-US" dirty="0">
              <a:latin typeface="+mj-lt"/>
            </a:endParaRPr>
          </a:p>
          <a:p>
            <a:pPr>
              <a:buFont typeface="Arial" charset="0"/>
              <a:buChar char="►"/>
              <a:defRPr/>
            </a:pPr>
            <a:r>
              <a:rPr lang="en-US" dirty="0">
                <a:latin typeface="+mj-lt"/>
              </a:rPr>
              <a:t>Smoke Management Plans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82E0-82A8-40EC-92F8-D8CA0860E4A8}"/>
              </a:ext>
            </a:extLst>
          </p:cNvPr>
          <p:cNvSpPr>
            <a:spLocks noGrp="1"/>
          </p:cNvSpPr>
          <p:nvPr>
            <p:ph type="title"/>
          </p:nvPr>
        </p:nvSpPr>
        <p:spPr/>
        <p:txBody>
          <a:bodyPr/>
          <a:lstStyle/>
          <a:p>
            <a:r>
              <a:rPr lang="en-US" dirty="0"/>
              <a:t>Content</a:t>
            </a:r>
          </a:p>
        </p:txBody>
      </p:sp>
      <p:sp>
        <p:nvSpPr>
          <p:cNvPr id="3" name="Content Placeholder 2">
            <a:extLst>
              <a:ext uri="{FF2B5EF4-FFF2-40B4-BE49-F238E27FC236}">
                <a16:creationId xmlns:a16="http://schemas.microsoft.com/office/drawing/2014/main" id="{26CE2CC5-0B90-4F24-89A0-C4FADE376010}"/>
              </a:ext>
            </a:extLst>
          </p:cNvPr>
          <p:cNvSpPr>
            <a:spLocks noGrp="1"/>
          </p:cNvSpPr>
          <p:nvPr>
            <p:ph idx="1"/>
          </p:nvPr>
        </p:nvSpPr>
        <p:spPr/>
        <p:txBody>
          <a:bodyPr/>
          <a:lstStyle/>
          <a:p>
            <a:pPr lvl="1">
              <a:buFont typeface="Wingdings" panose="05000000000000000000" pitchFamily="2" charset="2"/>
              <a:buChar char="ü"/>
            </a:pPr>
            <a:r>
              <a:rPr lang="en-US" dirty="0"/>
              <a:t> What is a VMP</a:t>
            </a:r>
          </a:p>
          <a:p>
            <a:pPr lvl="1">
              <a:buFont typeface="Wingdings" panose="05000000000000000000" pitchFamily="2" charset="2"/>
              <a:buChar char="ü"/>
            </a:pPr>
            <a:r>
              <a:rPr lang="en-US" dirty="0"/>
              <a:t>Benefits of VMP Projects</a:t>
            </a:r>
          </a:p>
          <a:p>
            <a:pPr lvl="1">
              <a:buFont typeface="Wingdings" panose="05000000000000000000" pitchFamily="2" charset="2"/>
              <a:buChar char="ü"/>
            </a:pPr>
            <a:r>
              <a:rPr lang="en-US" dirty="0"/>
              <a:t>VMP Project Development/Notifications</a:t>
            </a:r>
          </a:p>
          <a:p>
            <a:pPr lvl="1">
              <a:buFont typeface="Wingdings" panose="05000000000000000000" pitchFamily="2" charset="2"/>
              <a:buChar char="ü"/>
            </a:pPr>
            <a:r>
              <a:rPr lang="en-US" dirty="0"/>
              <a:t>Time Frames  for Assessments </a:t>
            </a:r>
          </a:p>
          <a:p>
            <a:pPr lvl="1">
              <a:buFont typeface="Wingdings" panose="05000000000000000000" pitchFamily="2" charset="2"/>
              <a:buChar char="ü"/>
            </a:pPr>
            <a:r>
              <a:rPr lang="en-US" dirty="0"/>
              <a:t>CEQA</a:t>
            </a:r>
          </a:p>
          <a:p>
            <a:pPr lvl="1">
              <a:buFont typeface="Wingdings" panose="05000000000000000000" pitchFamily="2" charset="2"/>
              <a:buChar char="ü"/>
            </a:pPr>
            <a:r>
              <a:rPr lang="en-US" dirty="0"/>
              <a:t>Permits</a:t>
            </a:r>
          </a:p>
          <a:p>
            <a:pPr lvl="1">
              <a:buFont typeface="Wingdings" panose="05000000000000000000" pitchFamily="2" charset="2"/>
              <a:buChar char="ü"/>
            </a:pPr>
            <a:r>
              <a:rPr lang="en-US" dirty="0"/>
              <a:t>Environmental Benefits</a:t>
            </a:r>
          </a:p>
          <a:p>
            <a:pPr lvl="1">
              <a:buFont typeface="Wingdings" panose="05000000000000000000" pitchFamily="2" charset="2"/>
              <a:buChar char="ü"/>
            </a:pPr>
            <a:r>
              <a:rPr lang="en-US" dirty="0"/>
              <a:t>Liability </a:t>
            </a:r>
          </a:p>
          <a:p>
            <a:pPr lvl="1">
              <a:buFont typeface="Wingdings" panose="05000000000000000000" pitchFamily="2" charset="2"/>
              <a:buChar char="ü"/>
            </a:pPr>
            <a:r>
              <a:rPr lang="en-US" dirty="0"/>
              <a:t>Questions</a:t>
            </a:r>
          </a:p>
          <a:p>
            <a:pPr lvl="1">
              <a:buFont typeface="Wingdings" panose="05000000000000000000" pitchFamily="2" charset="2"/>
              <a:buChar char="ü"/>
            </a:pPr>
            <a:endParaRPr lang="en-US" dirty="0"/>
          </a:p>
          <a:p>
            <a:pPr lvl="1">
              <a:buFont typeface="Wingdings" panose="05000000000000000000" pitchFamily="2" charset="2"/>
              <a:buChar char="ü"/>
            </a:pPr>
            <a:endParaRPr lang="en-US" dirty="0"/>
          </a:p>
          <a:p>
            <a:pPr lvl="1">
              <a:buFont typeface="Wingdings" panose="05000000000000000000" pitchFamily="2" charset="2"/>
              <a:buChar char="ü"/>
            </a:pPr>
            <a:endParaRPr lang="en-US" dirty="0"/>
          </a:p>
          <a:p>
            <a:pPr lvl="1">
              <a:buFont typeface="Wingdings" panose="05000000000000000000" pitchFamily="2" charset="2"/>
              <a:buChar char="ü"/>
            </a:pPr>
            <a:endParaRPr lang="en-US" dirty="0"/>
          </a:p>
        </p:txBody>
      </p:sp>
    </p:spTree>
    <p:extLst>
      <p:ext uri="{BB962C8B-B14F-4D97-AF65-F5344CB8AC3E}">
        <p14:creationId xmlns:p14="http://schemas.microsoft.com/office/powerpoint/2010/main" val="1837658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FB51-FFCD-42C4-80C6-FBCAC7762A2C}"/>
              </a:ext>
            </a:extLst>
          </p:cNvPr>
          <p:cNvSpPr>
            <a:spLocks noGrp="1"/>
          </p:cNvSpPr>
          <p:nvPr>
            <p:ph type="title"/>
          </p:nvPr>
        </p:nvSpPr>
        <p:spPr/>
        <p:txBody>
          <a:bodyPr/>
          <a:lstStyle/>
          <a:p>
            <a:r>
              <a:rPr lang="en-US" dirty="0"/>
              <a:t>Permits</a:t>
            </a:r>
          </a:p>
        </p:txBody>
      </p:sp>
      <p:sp>
        <p:nvSpPr>
          <p:cNvPr id="3" name="Content Placeholder 2">
            <a:extLst>
              <a:ext uri="{FF2B5EF4-FFF2-40B4-BE49-F238E27FC236}">
                <a16:creationId xmlns:a16="http://schemas.microsoft.com/office/drawing/2014/main" id="{DA7A9005-AB28-4214-AD49-E193A9360727}"/>
              </a:ext>
            </a:extLst>
          </p:cNvPr>
          <p:cNvSpPr>
            <a:spLocks noGrp="1"/>
          </p:cNvSpPr>
          <p:nvPr>
            <p:ph idx="1"/>
          </p:nvPr>
        </p:nvSpPr>
        <p:spPr/>
        <p:txBody>
          <a:bodyPr/>
          <a:lstStyle/>
          <a:p>
            <a:r>
              <a:rPr lang="en-US" dirty="0"/>
              <a:t>LE-5 Permits – Pile burning or Agricultural burning Intended for Hazard Reduction around Homes 100’ Clearance.</a:t>
            </a:r>
          </a:p>
          <a:p>
            <a:r>
              <a:rPr lang="en-US" dirty="0"/>
              <a:t>LE-7 Permits – Project type burning permit, Prescribed broadcast burning, require a burn plan and maps</a:t>
            </a:r>
          </a:p>
          <a:p>
            <a:r>
              <a:rPr lang="en-US" dirty="0"/>
              <a:t>Site inspection (LE-8) may require additional containment prework or fire suppression equipment</a:t>
            </a:r>
          </a:p>
        </p:txBody>
      </p:sp>
    </p:spTree>
    <p:extLst>
      <p:ext uri="{BB962C8B-B14F-4D97-AF65-F5344CB8AC3E}">
        <p14:creationId xmlns:p14="http://schemas.microsoft.com/office/powerpoint/2010/main" val="3038960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Broadcast burning benefits</a:t>
            </a:r>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57200" y="1447800"/>
            <a:ext cx="4040188" cy="2273027"/>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 y="3886200"/>
            <a:ext cx="4041775" cy="2275369"/>
          </a:xfrm>
        </p:spPr>
      </p:pic>
      <p:sp>
        <p:nvSpPr>
          <p:cNvPr id="6" name="Content Placeholder 7"/>
          <p:cNvSpPr txBox="1">
            <a:spLocks/>
          </p:cNvSpPr>
          <p:nvPr/>
        </p:nvSpPr>
        <p:spPr>
          <a:xfrm>
            <a:off x="4652569" y="1219200"/>
            <a:ext cx="4041775" cy="5105400"/>
          </a:xfrm>
          <a:prstGeom prst="rect">
            <a:avLst/>
          </a:prstGeom>
        </p:spPr>
        <p:txBody>
          <a:bodyPr vert="horz">
            <a:noAutofit/>
          </a:bodyPr>
          <a:lstStyle>
            <a:lvl1pPr marL="420624" indent="-384048" algn="l" rtl="0" eaLnBrk="1" latinLnBrk="0" hangingPunct="1">
              <a:spcBef>
                <a:spcPct val="20000"/>
              </a:spcBef>
              <a:buClr>
                <a:schemeClr val="accent1"/>
              </a:buClr>
              <a:buSzPct val="80000"/>
              <a:buFont typeface="Wingdings 2"/>
              <a:buChar char=""/>
              <a:defRPr kumimoji="0" sz="24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0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16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dirty="0"/>
          </a:p>
          <a:p>
            <a:r>
              <a:rPr lang="en-US" dirty="0"/>
              <a:t>Fuel reduction</a:t>
            </a:r>
          </a:p>
          <a:p>
            <a:r>
              <a:rPr lang="en-US" dirty="0"/>
              <a:t>Plant ecology</a:t>
            </a:r>
          </a:p>
          <a:p>
            <a:r>
              <a:rPr lang="en-US" dirty="0"/>
              <a:t>Insect and disease control</a:t>
            </a:r>
          </a:p>
          <a:p>
            <a:r>
              <a:rPr lang="en-US" dirty="0"/>
              <a:t>Invasive plant control</a:t>
            </a:r>
          </a:p>
          <a:p>
            <a:r>
              <a:rPr lang="en-US" dirty="0"/>
              <a:t>Forage improvement</a:t>
            </a:r>
          </a:p>
          <a:p>
            <a:r>
              <a:rPr lang="en-US" dirty="0"/>
              <a:t>Wildlife habitat improvement</a:t>
            </a:r>
          </a:p>
          <a:p>
            <a:r>
              <a:rPr lang="en-US" dirty="0"/>
              <a:t>Aesthetic enhancement</a:t>
            </a:r>
          </a:p>
          <a:p>
            <a:r>
              <a:rPr lang="en-US" dirty="0"/>
              <a:t>Lower costs/acre</a:t>
            </a:r>
          </a:p>
          <a:p>
            <a:r>
              <a:rPr lang="en-US" dirty="0"/>
              <a:t>Training opportunities</a:t>
            </a:r>
          </a:p>
          <a:p>
            <a:pPr marL="36576" indent="0">
              <a:buFont typeface="Wingdings 2"/>
              <a:buNone/>
            </a:pPr>
            <a:endParaRPr lang="en-US" dirty="0"/>
          </a:p>
        </p:txBody>
      </p:sp>
    </p:spTree>
    <p:extLst>
      <p:ext uri="{BB962C8B-B14F-4D97-AF65-F5344CB8AC3E}">
        <p14:creationId xmlns:p14="http://schemas.microsoft.com/office/powerpoint/2010/main" val="238853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Challenges</a:t>
            </a:r>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57200" y="1974622"/>
            <a:ext cx="4075894" cy="3054578"/>
          </a:xfrm>
        </p:spPr>
      </p:pic>
      <p:sp>
        <p:nvSpPr>
          <p:cNvPr id="8" name="Content Placeholder 7"/>
          <p:cNvSpPr>
            <a:spLocks noGrp="1"/>
          </p:cNvSpPr>
          <p:nvPr>
            <p:ph sz="quarter" idx="4"/>
          </p:nvPr>
        </p:nvSpPr>
        <p:spPr>
          <a:xfrm>
            <a:off x="4876800" y="1905000"/>
            <a:ext cx="4041775" cy="4678362"/>
          </a:xfrm>
        </p:spPr>
        <p:txBody>
          <a:bodyPr>
            <a:normAutofit/>
          </a:bodyPr>
          <a:lstStyle/>
          <a:p>
            <a:r>
              <a:rPr lang="en-US" dirty="0"/>
              <a:t>Public opinion</a:t>
            </a:r>
          </a:p>
          <a:p>
            <a:r>
              <a:rPr lang="en-US" dirty="0"/>
              <a:t>Management objectives</a:t>
            </a:r>
          </a:p>
          <a:p>
            <a:r>
              <a:rPr lang="en-US" dirty="0"/>
              <a:t>May need to “ring” leave trees</a:t>
            </a:r>
          </a:p>
          <a:p>
            <a:r>
              <a:rPr lang="en-US" dirty="0"/>
              <a:t>May require fuel bed modification</a:t>
            </a:r>
          </a:p>
          <a:p>
            <a:r>
              <a:rPr lang="en-US" dirty="0"/>
              <a:t>Smoke management</a:t>
            </a:r>
          </a:p>
          <a:p>
            <a:r>
              <a:rPr lang="en-US" dirty="0"/>
              <a:t>Burn prescription/weather conditions</a:t>
            </a:r>
          </a:p>
          <a:p>
            <a:r>
              <a:rPr lang="en-US" dirty="0"/>
              <a:t>Resource availability</a:t>
            </a:r>
          </a:p>
          <a:p>
            <a:r>
              <a:rPr lang="en-US" dirty="0"/>
              <a:t>Region drawdown</a:t>
            </a:r>
          </a:p>
          <a:p>
            <a:pPr marL="36576" indent="0">
              <a:buNone/>
            </a:pPr>
            <a:endParaRPr lang="en-US" dirty="0"/>
          </a:p>
        </p:txBody>
      </p:sp>
    </p:spTree>
    <p:extLst>
      <p:ext uri="{BB962C8B-B14F-4D97-AF65-F5344CB8AC3E}">
        <p14:creationId xmlns:p14="http://schemas.microsoft.com/office/powerpoint/2010/main" val="358826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VMP Project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371600"/>
            <a:ext cx="6034617" cy="4525963"/>
          </a:xfrm>
        </p:spPr>
      </p:pic>
      <p:sp>
        <p:nvSpPr>
          <p:cNvPr id="5" name="Text Placeholder 4"/>
          <p:cNvSpPr txBox="1">
            <a:spLocks/>
          </p:cNvSpPr>
          <p:nvPr/>
        </p:nvSpPr>
        <p:spPr>
          <a:xfrm>
            <a:off x="1219200" y="5908141"/>
            <a:ext cx="7543800" cy="838200"/>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400" b="1" dirty="0">
                <a:solidFill>
                  <a:schemeClr val="accent1"/>
                </a:solidFill>
              </a:rPr>
              <a:t>Fuel bed modified and trees “ringed”</a:t>
            </a:r>
          </a:p>
        </p:txBody>
      </p:sp>
    </p:spTree>
    <p:extLst>
      <p:ext uri="{BB962C8B-B14F-4D97-AF65-F5344CB8AC3E}">
        <p14:creationId xmlns:p14="http://schemas.microsoft.com/office/powerpoint/2010/main" val="2467114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VMP</a:t>
            </a:r>
          </a:p>
        </p:txBody>
      </p:sp>
      <p:sp>
        <p:nvSpPr>
          <p:cNvPr id="3" name="Text Placeholder 2"/>
          <p:cNvSpPr>
            <a:spLocks noGrp="1"/>
          </p:cNvSpPr>
          <p:nvPr>
            <p:ph type="body" idx="1"/>
          </p:nvPr>
        </p:nvSpPr>
        <p:spPr/>
        <p:txBody>
          <a:bodyPr/>
          <a:lstStyle/>
          <a:p>
            <a:r>
              <a:rPr lang="en-US" dirty="0"/>
              <a:t>During</a:t>
            </a:r>
          </a:p>
        </p:txBody>
      </p:sp>
      <p:sp>
        <p:nvSpPr>
          <p:cNvPr id="5" name="Text Placeholder 4"/>
          <p:cNvSpPr>
            <a:spLocks noGrp="1"/>
          </p:cNvSpPr>
          <p:nvPr>
            <p:ph type="body" sz="half" idx="3"/>
          </p:nvPr>
        </p:nvSpPr>
        <p:spPr/>
        <p:txBody>
          <a:bodyPr/>
          <a:lstStyle/>
          <a:p>
            <a:r>
              <a:rPr lang="en-US" dirty="0"/>
              <a:t>One day after</a:t>
            </a:r>
          </a:p>
        </p:txBody>
      </p:sp>
      <p:pic>
        <p:nvPicPr>
          <p:cNvPr id="8" name="Content Placeholder 7"/>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57200" y="2514600"/>
            <a:ext cx="4039985" cy="3029989"/>
          </a:xfrm>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00600" y="2514600"/>
            <a:ext cx="4039985" cy="3029989"/>
          </a:xfrm>
        </p:spPr>
      </p:pic>
    </p:spTree>
    <p:extLst>
      <p:ext uri="{BB962C8B-B14F-4D97-AF65-F5344CB8AC3E}">
        <p14:creationId xmlns:p14="http://schemas.microsoft.com/office/powerpoint/2010/main" val="1282956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Year After Burn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3691" y="1600200"/>
            <a:ext cx="6034617" cy="4525963"/>
          </a:xfrm>
        </p:spPr>
      </p:pic>
    </p:spTree>
    <p:extLst>
      <p:ext uri="{BB962C8B-B14F-4D97-AF65-F5344CB8AC3E}">
        <p14:creationId xmlns:p14="http://schemas.microsoft.com/office/powerpoint/2010/main" val="2716771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Year After Burn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600200"/>
            <a:ext cx="6034617" cy="4525963"/>
          </a:xfrm>
        </p:spPr>
      </p:pic>
      <p:sp>
        <p:nvSpPr>
          <p:cNvPr id="6" name="Text Placeholder 2"/>
          <p:cNvSpPr txBox="1">
            <a:spLocks/>
          </p:cNvSpPr>
          <p:nvPr/>
        </p:nvSpPr>
        <p:spPr>
          <a:xfrm>
            <a:off x="1138473" y="6096000"/>
            <a:ext cx="5822133" cy="571500"/>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dirty="0"/>
              <a:t>Improved wildlife habitat</a:t>
            </a:r>
          </a:p>
        </p:txBody>
      </p:sp>
    </p:spTree>
    <p:extLst>
      <p:ext uri="{BB962C8B-B14F-4D97-AF65-F5344CB8AC3E}">
        <p14:creationId xmlns:p14="http://schemas.microsoft.com/office/powerpoint/2010/main" val="4124768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Two Years After Burn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58324"/>
            <a:ext cx="7467600" cy="4209714"/>
          </a:xfrm>
        </p:spPr>
      </p:pic>
    </p:spTree>
    <p:extLst>
      <p:ext uri="{BB962C8B-B14F-4D97-AF65-F5344CB8AC3E}">
        <p14:creationId xmlns:p14="http://schemas.microsoft.com/office/powerpoint/2010/main" val="329654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Pile Burning Benefits</a:t>
            </a: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57200" y="1219200"/>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 y="3962400"/>
            <a:ext cx="4041775" cy="2694516"/>
          </a:xfrm>
        </p:spPr>
      </p:pic>
      <p:sp>
        <p:nvSpPr>
          <p:cNvPr id="9" name="Content Placeholder 7"/>
          <p:cNvSpPr txBox="1">
            <a:spLocks/>
          </p:cNvSpPr>
          <p:nvPr/>
        </p:nvSpPr>
        <p:spPr>
          <a:xfrm>
            <a:off x="4571206" y="1219200"/>
            <a:ext cx="4041775" cy="660143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24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0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16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800" dirty="0"/>
              <a:t>Burn window is wider</a:t>
            </a:r>
          </a:p>
          <a:p>
            <a:r>
              <a:rPr lang="en-US" sz="2800" dirty="0"/>
              <a:t>More “surgical” – can remove specific vegetation</a:t>
            </a:r>
          </a:p>
          <a:p>
            <a:r>
              <a:rPr lang="en-US" sz="2800" dirty="0"/>
              <a:t>Can burn with fewer resources</a:t>
            </a:r>
          </a:p>
          <a:p>
            <a:r>
              <a:rPr lang="en-US" sz="2800" dirty="0"/>
              <a:t>Can burn in small increments</a:t>
            </a:r>
          </a:p>
          <a:p>
            <a:r>
              <a:rPr lang="en-US" sz="2800" dirty="0"/>
              <a:t>Piles must have to mineral soil clearing to prevent escape</a:t>
            </a:r>
          </a:p>
          <a:p>
            <a:pPr marL="36576" indent="0">
              <a:buFont typeface="Wingdings 2"/>
              <a:buNone/>
            </a:pPr>
            <a:endParaRPr lang="en-US" dirty="0"/>
          </a:p>
        </p:txBody>
      </p:sp>
    </p:spTree>
    <p:extLst>
      <p:ext uri="{BB962C8B-B14F-4D97-AF65-F5344CB8AC3E}">
        <p14:creationId xmlns:p14="http://schemas.microsoft.com/office/powerpoint/2010/main" val="19579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98B4-71BF-4475-B066-3F2D6C90AA1F}"/>
              </a:ext>
            </a:extLst>
          </p:cNvPr>
          <p:cNvSpPr>
            <a:spLocks noGrp="1"/>
          </p:cNvSpPr>
          <p:nvPr>
            <p:ph type="title"/>
          </p:nvPr>
        </p:nvSpPr>
        <p:spPr/>
        <p:txBody>
          <a:bodyPr/>
          <a:lstStyle/>
          <a:p>
            <a:r>
              <a:rPr lang="en-US" dirty="0"/>
              <a:t>Liabilities</a:t>
            </a:r>
          </a:p>
        </p:txBody>
      </p:sp>
      <p:sp>
        <p:nvSpPr>
          <p:cNvPr id="3" name="Content Placeholder 2">
            <a:extLst>
              <a:ext uri="{FF2B5EF4-FFF2-40B4-BE49-F238E27FC236}">
                <a16:creationId xmlns:a16="http://schemas.microsoft.com/office/drawing/2014/main" id="{94CFF12E-32E6-464A-9E34-D13423113862}"/>
              </a:ext>
            </a:extLst>
          </p:cNvPr>
          <p:cNvSpPr>
            <a:spLocks noGrp="1"/>
          </p:cNvSpPr>
          <p:nvPr>
            <p:ph idx="1"/>
          </p:nvPr>
        </p:nvSpPr>
        <p:spPr/>
        <p:txBody>
          <a:bodyPr/>
          <a:lstStyle/>
          <a:p>
            <a:r>
              <a:rPr lang="en-US" dirty="0"/>
              <a:t>Under a VMP project property owners are protected from Liability of fire damage and or escape (under CAL FIRE supervision).</a:t>
            </a:r>
          </a:p>
          <a:p>
            <a:r>
              <a:rPr lang="en-US" dirty="0"/>
              <a:t>Private Property permit holders can be held responsible for allowing fire to escape, burning property of others, and may be charged a Felony for Recklessly Causing a fire.</a:t>
            </a:r>
          </a:p>
        </p:txBody>
      </p:sp>
    </p:spTree>
    <p:extLst>
      <p:ext uri="{BB962C8B-B14F-4D97-AF65-F5344CB8AC3E}">
        <p14:creationId xmlns:p14="http://schemas.microsoft.com/office/powerpoint/2010/main" val="13378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688A-D17F-4666-89D8-9F31B6E3A63C}"/>
              </a:ext>
            </a:extLst>
          </p:cNvPr>
          <p:cNvSpPr>
            <a:spLocks noGrp="1"/>
          </p:cNvSpPr>
          <p:nvPr>
            <p:ph type="title"/>
          </p:nvPr>
        </p:nvSpPr>
        <p:spPr/>
        <p:txBody>
          <a:bodyPr/>
          <a:lstStyle/>
          <a:p>
            <a:r>
              <a:rPr lang="en-US" dirty="0"/>
              <a:t>VMP</a:t>
            </a:r>
          </a:p>
        </p:txBody>
      </p:sp>
      <p:sp>
        <p:nvSpPr>
          <p:cNvPr id="3" name="Content Placeholder 2">
            <a:extLst>
              <a:ext uri="{FF2B5EF4-FFF2-40B4-BE49-F238E27FC236}">
                <a16:creationId xmlns:a16="http://schemas.microsoft.com/office/drawing/2014/main" id="{26DB16C8-FE9F-451B-AB1E-3DB87D849170}"/>
              </a:ext>
            </a:extLst>
          </p:cNvPr>
          <p:cNvSpPr>
            <a:spLocks noGrp="1"/>
          </p:cNvSpPr>
          <p:nvPr>
            <p:ph idx="1"/>
          </p:nvPr>
        </p:nvSpPr>
        <p:spPr/>
        <p:txBody>
          <a:bodyPr/>
          <a:lstStyle/>
          <a:p>
            <a:pPr marL="0" indent="0">
              <a:buNone/>
            </a:pPr>
            <a:r>
              <a:rPr lang="en-US" sz="2800" dirty="0">
                <a:effectLst/>
              </a:rPr>
              <a:t>The Vegetation Management Program (VMP) is a cost-sharing program that focuses on the use of prescribed fire, and some mechanical means, for addressing wildland fire fuel hazards and other resource management issues on State Responsibility Area (SRA) lands. The use of prescribed fire mimics natural processes, restores fire to its historic role in wildland ecosystems, and provides significant fire hazard reduction benefits that enhance public and firefighter safety.</a:t>
            </a:r>
            <a:endParaRPr lang="en-US" sz="2800" dirty="0"/>
          </a:p>
        </p:txBody>
      </p:sp>
    </p:spTree>
    <p:extLst>
      <p:ext uri="{BB962C8B-B14F-4D97-AF65-F5344CB8AC3E}">
        <p14:creationId xmlns:p14="http://schemas.microsoft.com/office/powerpoint/2010/main" val="76167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9D9B-93D1-41BD-ACD1-E35D4623A66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AFDC97A-CA99-47EE-B296-035BC263D81A}"/>
              </a:ext>
            </a:extLst>
          </p:cNvPr>
          <p:cNvSpPr>
            <a:spLocks noGrp="1"/>
          </p:cNvSpPr>
          <p:nvPr>
            <p:ph idx="1"/>
          </p:nvPr>
        </p:nvSpPr>
        <p:spPr/>
        <p:txBody>
          <a:bodyPr/>
          <a:lstStyle/>
          <a:p>
            <a:pPr algn="ctr"/>
            <a:r>
              <a:rPr lang="en-US" dirty="0"/>
              <a:t>Thank you</a:t>
            </a:r>
          </a:p>
          <a:p>
            <a:pPr algn="ctr"/>
            <a:r>
              <a:rPr lang="en-US" dirty="0"/>
              <a:t>Additional Information Available on CAL FIRE Website search VMP</a:t>
            </a:r>
          </a:p>
        </p:txBody>
      </p:sp>
    </p:spTree>
    <p:extLst>
      <p:ext uri="{BB962C8B-B14F-4D97-AF65-F5344CB8AC3E}">
        <p14:creationId xmlns:p14="http://schemas.microsoft.com/office/powerpoint/2010/main" val="287301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E576-3D95-405F-A843-EDB7026900D7}"/>
              </a:ext>
            </a:extLst>
          </p:cNvPr>
          <p:cNvSpPr>
            <a:spLocks noGrp="1"/>
          </p:cNvSpPr>
          <p:nvPr>
            <p:ph type="title"/>
          </p:nvPr>
        </p:nvSpPr>
        <p:spPr/>
        <p:txBody>
          <a:bodyPr/>
          <a:lstStyle/>
          <a:p>
            <a:r>
              <a:rPr lang="en-US" dirty="0"/>
              <a:t>Benefits of VMP Projects</a:t>
            </a:r>
          </a:p>
        </p:txBody>
      </p:sp>
    </p:spTree>
    <p:extLst>
      <p:ext uri="{BB962C8B-B14F-4D97-AF65-F5344CB8AC3E}">
        <p14:creationId xmlns:p14="http://schemas.microsoft.com/office/powerpoint/2010/main" val="338567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pmcdanie\Desktop\VMP picts for powerpoint\Shaded Fuel Breaks.jpg">
            <a:extLst>
              <a:ext uri="{FF2B5EF4-FFF2-40B4-BE49-F238E27FC236}">
                <a16:creationId xmlns:a16="http://schemas.microsoft.com/office/drawing/2014/main" id="{B3A2D288-ABBB-49EB-9EE0-7F26661B7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85775"/>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005BB7A-2329-43CE-8EA1-E2A81B4A0ACC}"/>
              </a:ext>
            </a:extLst>
          </p:cNvPr>
          <p:cNvSpPr>
            <a:spLocks noGrp="1"/>
          </p:cNvSpPr>
          <p:nvPr>
            <p:ph type="title"/>
          </p:nvPr>
        </p:nvSpPr>
        <p:spPr/>
        <p:txBody>
          <a:bodyPr/>
          <a:lstStyle/>
          <a:p>
            <a:pPr>
              <a:defRPr/>
            </a:pPr>
            <a:r>
              <a:rPr lang="en-US" dirty="0"/>
              <a:t>Shaded Fuel Breaks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pmcdanie\Desktop\VMP picts for powerpoint\Crew brush cutting 2.jpg">
            <a:extLst>
              <a:ext uri="{FF2B5EF4-FFF2-40B4-BE49-F238E27FC236}">
                <a16:creationId xmlns:a16="http://schemas.microsoft.com/office/drawing/2014/main" id="{C3D6F83A-1C62-491E-98DA-D69B941CA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518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6D9ED0-0D2A-495D-BD0F-415C72D4B4D1}"/>
              </a:ext>
            </a:extLst>
          </p:cNvPr>
          <p:cNvSpPr>
            <a:spLocks noGrp="1"/>
          </p:cNvSpPr>
          <p:nvPr>
            <p:ph type="title"/>
          </p:nvPr>
        </p:nvSpPr>
        <p:spPr>
          <a:xfrm>
            <a:off x="327025" y="509588"/>
            <a:ext cx="8540750" cy="1143000"/>
          </a:xfrm>
        </p:spPr>
        <p:txBody>
          <a:bodyPr/>
          <a:lstStyle/>
          <a:p>
            <a:pPr>
              <a:defRPr/>
            </a:pPr>
            <a:r>
              <a:rPr lang="en-US" dirty="0">
                <a:solidFill>
                  <a:srgbClr val="FF8E11"/>
                </a:solidFill>
              </a:rPr>
              <a:t>Inmate Hand Crew Spring Preparedness Exercises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pmcdanie\Desktop\VMP picts for powerpoint\Dozer &amp; Piles 3.jpg">
            <a:extLst>
              <a:ext uri="{FF2B5EF4-FFF2-40B4-BE49-F238E27FC236}">
                <a16:creationId xmlns:a16="http://schemas.microsoft.com/office/drawing/2014/main" id="{27E87896-9BB6-4355-ADCC-08CBC955A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07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241AFA-4246-48F8-A5C1-5D936D1330A0}"/>
              </a:ext>
            </a:extLst>
          </p:cNvPr>
          <p:cNvSpPr>
            <a:spLocks noGrp="1"/>
          </p:cNvSpPr>
          <p:nvPr>
            <p:ph type="title"/>
          </p:nvPr>
        </p:nvSpPr>
        <p:spPr/>
        <p:txBody>
          <a:bodyPr/>
          <a:lstStyle/>
          <a:p>
            <a:pPr>
              <a:defRPr/>
            </a:pPr>
            <a:r>
              <a:rPr lang="en-US" dirty="0">
                <a:solidFill>
                  <a:srgbClr val="0070C0"/>
                </a:solidFill>
              </a:rPr>
              <a:t>HFEO Training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pmcdanie\Desktop\VMP picts for powerpoint\Prairie City\Lightning 004.jpg">
            <a:extLst>
              <a:ext uri="{FF2B5EF4-FFF2-40B4-BE49-F238E27FC236}">
                <a16:creationId xmlns:a16="http://schemas.microsoft.com/office/drawing/2014/main" id="{46E1E68A-D07F-491F-9EB1-95FD386DF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225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5766CA7-E1A0-4853-B654-E5A4B0ABFD0A}"/>
              </a:ext>
            </a:extLst>
          </p:cNvPr>
          <p:cNvSpPr>
            <a:spLocks noGrp="1"/>
          </p:cNvSpPr>
          <p:nvPr>
            <p:ph type="title"/>
          </p:nvPr>
        </p:nvSpPr>
        <p:spPr/>
        <p:txBody>
          <a:bodyPr/>
          <a:lstStyle/>
          <a:p>
            <a:pPr>
              <a:defRPr/>
            </a:pPr>
            <a:r>
              <a:rPr lang="en-US" dirty="0">
                <a:solidFill>
                  <a:srgbClr val="C00000"/>
                </a:solidFill>
              </a:rPr>
              <a:t>Firefighter Preparedness Exercises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pmcdanie\Desktop\VMP picts for powerpoint\Faller recert meeting.jpg">
            <a:extLst>
              <a:ext uri="{FF2B5EF4-FFF2-40B4-BE49-F238E27FC236}">
                <a16:creationId xmlns:a16="http://schemas.microsoft.com/office/drawing/2014/main" id="{DE5BF855-7D4B-4420-AD5B-C987E7923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331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FCF80E-B22C-46B8-9F58-7602C8028A2B}"/>
              </a:ext>
            </a:extLst>
          </p:cNvPr>
          <p:cNvSpPr>
            <a:spLocks noGrp="1"/>
          </p:cNvSpPr>
          <p:nvPr>
            <p:ph type="title"/>
          </p:nvPr>
        </p:nvSpPr>
        <p:spPr>
          <a:xfrm>
            <a:off x="352425" y="304800"/>
            <a:ext cx="8540750" cy="1143000"/>
          </a:xfrm>
        </p:spPr>
        <p:txBody>
          <a:bodyPr/>
          <a:lstStyle/>
          <a:p>
            <a:pPr>
              <a:defRPr/>
            </a:pPr>
            <a:r>
              <a:rPr lang="en-US" dirty="0">
                <a:solidFill>
                  <a:srgbClr val="00B050"/>
                </a:solidFill>
              </a:rPr>
              <a:t>Faller Training and </a:t>
            </a:r>
            <a:br>
              <a:rPr lang="en-US" dirty="0">
                <a:solidFill>
                  <a:srgbClr val="00B050"/>
                </a:solidFill>
              </a:rPr>
            </a:br>
            <a:r>
              <a:rPr lang="en-US" dirty="0">
                <a:solidFill>
                  <a:srgbClr val="00B050"/>
                </a:solidFill>
              </a:rPr>
              <a:t>Recertification</a:t>
            </a:r>
          </a:p>
        </p:txBody>
      </p:sp>
    </p:spTree>
  </p:cSld>
  <p:clrMapOvr>
    <a:masterClrMapping/>
  </p:clrMapOvr>
</p:sld>
</file>

<file path=ppt/theme/theme1.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18044</TotalTime>
  <Words>2718</Words>
  <Application>Microsoft Office PowerPoint</Application>
  <PresentationFormat>On-screen Show (4:3)</PresentationFormat>
  <Paragraphs>179</Paragraphs>
  <Slides>30</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8" baseType="lpstr">
      <vt:lpstr>Arial</vt:lpstr>
      <vt:lpstr>Calibri</vt:lpstr>
      <vt:lpstr>Tahoma</vt:lpstr>
      <vt:lpstr>Times New Roman</vt:lpstr>
      <vt:lpstr>Wingdings</vt:lpstr>
      <vt:lpstr>Wingdings 2</vt:lpstr>
      <vt:lpstr>Compass</vt:lpstr>
      <vt:lpstr>Acrobat Document</vt:lpstr>
      <vt:lpstr>PowerPoint Presentation</vt:lpstr>
      <vt:lpstr>Content</vt:lpstr>
      <vt:lpstr>VMP</vt:lpstr>
      <vt:lpstr>Benefits of VMP Projects</vt:lpstr>
      <vt:lpstr>Shaded Fuel Breaks</vt:lpstr>
      <vt:lpstr>Inmate Hand Crew Spring Preparedness Exercises</vt:lpstr>
      <vt:lpstr>HFEO Training</vt:lpstr>
      <vt:lpstr>Firefighter Preparedness Exercises</vt:lpstr>
      <vt:lpstr>Faller Training and  Recertification</vt:lpstr>
      <vt:lpstr> Development Process</vt:lpstr>
      <vt:lpstr>Project Maps &amp; Scoping</vt:lpstr>
      <vt:lpstr>Notifications</vt:lpstr>
      <vt:lpstr>Burn Plan</vt:lpstr>
      <vt:lpstr>Cost Summary</vt:lpstr>
      <vt:lpstr>PowerPoint Presentation</vt:lpstr>
      <vt:lpstr>Negative Declaration</vt:lpstr>
      <vt:lpstr>Landowner Contracts</vt:lpstr>
      <vt:lpstr>Timeframes</vt:lpstr>
      <vt:lpstr>Air Quality Permit</vt:lpstr>
      <vt:lpstr>Permits</vt:lpstr>
      <vt:lpstr>Broadcast burning benefits</vt:lpstr>
      <vt:lpstr>Challenges</vt:lpstr>
      <vt:lpstr> VMP Project</vt:lpstr>
      <vt:lpstr> VMP</vt:lpstr>
      <vt:lpstr>One Year After Burn</vt:lpstr>
      <vt:lpstr>One Year After Burn</vt:lpstr>
      <vt:lpstr>Two Years After Burn</vt:lpstr>
      <vt:lpstr>Pile Burning Benefits</vt:lpstr>
      <vt:lpstr>Liabilities</vt:lpstr>
      <vt:lpstr>Questions</vt:lpstr>
    </vt:vector>
  </TitlesOfParts>
  <Company>cdf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temp</dc:creator>
  <cp:lastModifiedBy>Christopherson, Chris@CALFIRE</cp:lastModifiedBy>
  <cp:revision>198</cp:revision>
  <dcterms:created xsi:type="dcterms:W3CDTF">2014-02-18T18:08:37Z</dcterms:created>
  <dcterms:modified xsi:type="dcterms:W3CDTF">2019-10-18T13:51:57Z</dcterms:modified>
</cp:coreProperties>
</file>