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Happy Monkey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d73096d2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d73096d2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d73096d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d73096d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d73096d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d73096d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d73096d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d73096d2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d73096d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d73096d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d73096d2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d73096d2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d73096d2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d73096d2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d73096d2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d73096d2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d73096d2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d73096d2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://drive.google.com/file/d/1Nt6_7K8E6u_ObM1syxdFu5Hz5nN88dev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Pk09X8Da9sQ_m4JGpBSNUCwZavp-WIJ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75750" y="320075"/>
            <a:ext cx="5604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274E13"/>
                </a:solidFill>
                <a:latin typeface="Happy Monkey"/>
                <a:ea typeface="Happy Monkey"/>
                <a:cs typeface="Happy Monkey"/>
                <a:sym typeface="Happy Monkey"/>
              </a:rPr>
              <a:t>4H Camp</a:t>
            </a:r>
            <a:endParaRPr sz="7200" b="1">
              <a:solidFill>
                <a:srgbClr val="274E13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1006050"/>
            <a:ext cx="8520600" cy="31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Camper and camp counselor applications are DUE to the 4H Office on </a:t>
            </a:r>
            <a:r>
              <a:rPr lang="en" sz="4000" b="1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February 5th</a:t>
            </a:r>
            <a:r>
              <a:rPr lang="en" sz="40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 and the money is due </a:t>
            </a:r>
            <a:r>
              <a:rPr lang="en" sz="4000" b="1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May 6th!</a:t>
            </a:r>
            <a:endParaRPr sz="4000" b="1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14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Held at Camp Keola</a:t>
            </a:r>
            <a:endParaRPr sz="34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400"/>
              <a:buFont typeface="Happy Monkey"/>
              <a:buChar char="●"/>
            </a:pPr>
            <a:r>
              <a:rPr lang="en" sz="34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Huntington Lake</a:t>
            </a:r>
            <a:endParaRPr sz="34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077" y="152400"/>
            <a:ext cx="2720400" cy="483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100" y="1455825"/>
            <a:ext cx="2592600" cy="3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691450" y="1055250"/>
            <a:ext cx="3761100" cy="30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What does 4H Camp have to offer?</a:t>
            </a:r>
            <a:endParaRPr sz="50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Font typeface="Happy Monkey"/>
              <a:buAutoNum type="arabicParenR"/>
            </a:pPr>
            <a:r>
              <a:rPr lang="en" sz="30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10+ sessions to choose from</a:t>
            </a:r>
            <a:endParaRPr sz="30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375" y="1112725"/>
            <a:ext cx="2148300" cy="382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3" name="Google Shape;73;p16" title="chat-media-video-FCE81073-79D1-433E-A777-C4A5CF33316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3250" y="1387150"/>
            <a:ext cx="43103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0400" y="445025"/>
            <a:ext cx="90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2) Lots of games and activities with your camp teams!</a:t>
            </a:r>
            <a:endParaRPr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9" name="Google Shape;79;p17" title="chat-media-video-108903A3-10D3-42EC-A2A5-4BD8D4A24D8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825" y="1516450"/>
            <a:ext cx="4378550" cy="32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3) Time at the lake!</a:t>
            </a:r>
            <a:endParaRPr sz="36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850" y="1170100"/>
            <a:ext cx="2865600" cy="382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250" y="858583"/>
            <a:ext cx="3146700" cy="4195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4) Campfire every night where you dress up, sing songs and have a nightlife activity!</a:t>
            </a:r>
            <a:endParaRPr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863" y="1441750"/>
            <a:ext cx="6332400" cy="356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5) Most importantly, it’s a great opportunity to create awesome memories! </a:t>
            </a:r>
            <a:endParaRPr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975" y="1428400"/>
            <a:ext cx="4953600" cy="371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Campers arrive on June 11th and leave on June 15th</a:t>
            </a:r>
            <a:endParaRPr sz="3600">
              <a:solidFill>
                <a:srgbClr val="38761D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412" y="1642950"/>
            <a:ext cx="4555200" cy="3416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(16:9)</PresentationFormat>
  <Paragraphs>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Happy Monkey</vt:lpstr>
      <vt:lpstr>Simple Light</vt:lpstr>
      <vt:lpstr>PowerPoint Presentation</vt:lpstr>
      <vt:lpstr>Held at Camp Keola Huntington Lake</vt:lpstr>
      <vt:lpstr>What does 4H Camp have to offer?  </vt:lpstr>
      <vt:lpstr>10+ sessions to choose from</vt:lpstr>
      <vt:lpstr>2) Lots of games and activities with your camp teams!</vt:lpstr>
      <vt:lpstr>3) Time at the lake!</vt:lpstr>
      <vt:lpstr>4) Campfire every night where you dress up, sing songs and have a nightlife activity!</vt:lpstr>
      <vt:lpstr>5) Most importantly, it’s a great opportunity to create awesome memories! </vt:lpstr>
      <vt:lpstr>Campers arrive on June 11th and leave on June 15th</vt:lpstr>
      <vt:lpstr>Camper and camp counselor applications are DUE to the 4H Office on February 5th and the money is due May 6th!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4HPR</dc:creator>
  <cp:lastModifiedBy>Laurie L Fringer</cp:lastModifiedBy>
  <cp:revision>1</cp:revision>
  <dcterms:modified xsi:type="dcterms:W3CDTF">2019-03-12T15:19:46Z</dcterms:modified>
</cp:coreProperties>
</file>