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r">
              <a:defRPr sz="1200"/>
            </a:lvl1pPr>
          </a:lstStyle>
          <a:p>
            <a:fld id="{6F15FD76-8E0E-4658-9D14-D5D4113D487B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r">
              <a:defRPr sz="1200"/>
            </a:lvl1pPr>
          </a:lstStyle>
          <a:p>
            <a:fld id="{AFBBD3DD-CB1A-48DC-A79C-39F57A588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55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r">
              <a:defRPr sz="1200"/>
            </a:lvl1pPr>
          </a:lstStyle>
          <a:p>
            <a:fld id="{A09A6409-A415-4243-8010-BD661541AEA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2" tIns="46241" rIns="92482" bIns="4624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2" tIns="46241" rIns="92482" bIns="4624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r">
              <a:defRPr sz="1200"/>
            </a:lvl1pPr>
          </a:lstStyle>
          <a:p>
            <a:fld id="{AD6F900A-13FA-4C9F-AF60-0BBE13D96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63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83FE-45DF-416F-B25D-2ECB1910B0D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B5F0-9125-4BCF-9C1C-976E8DFD3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83FE-45DF-416F-B25D-2ECB1910B0D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B5F0-9125-4BCF-9C1C-976E8DFD3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83FE-45DF-416F-B25D-2ECB1910B0D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B5F0-9125-4BCF-9C1C-976E8DFD3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83FE-45DF-416F-B25D-2ECB1910B0D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B5F0-9125-4BCF-9C1C-976E8DFD3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83FE-45DF-416F-B25D-2ECB1910B0D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B5F0-9125-4BCF-9C1C-976E8DFD3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83FE-45DF-416F-B25D-2ECB1910B0D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B5F0-9125-4BCF-9C1C-976E8DFD3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83FE-45DF-416F-B25D-2ECB1910B0D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B5F0-9125-4BCF-9C1C-976E8DFD3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83FE-45DF-416F-B25D-2ECB1910B0D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B5F0-9125-4BCF-9C1C-976E8DFD3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83FE-45DF-416F-B25D-2ECB1910B0D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B5F0-9125-4BCF-9C1C-976E8DFD3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83FE-45DF-416F-B25D-2ECB1910B0D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B5F0-9125-4BCF-9C1C-976E8DFD3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83FE-45DF-416F-B25D-2ECB1910B0D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B5F0-9125-4BCF-9C1C-976E8DFD31A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3A983FE-45DF-416F-B25D-2ECB1910B0D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057B5F0-9125-4BCF-9C1C-976E8DFD31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ucnet.universityofcalifornia.edu/compensation-and-benefits/retirement-benefits/resources.html" TargetMode="External"/><Relationship Id="rId3" Type="http://schemas.openxmlformats.org/officeDocument/2006/relationships/hyperlink" Target="mailto:ecastillo@ucdavis.edu" TargetMode="External"/><Relationship Id="rId7" Type="http://schemas.openxmlformats.org/officeDocument/2006/relationships/hyperlink" Target="https://www.ssa.gov/" TargetMode="External"/><Relationship Id="rId2" Type="http://schemas.openxmlformats.org/officeDocument/2006/relationships/hyperlink" Target="mailto:gpsolbach@ucdavis.ed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cop.edu/human-resources/staff/retirement-administration-staff/index.html" TargetMode="External"/><Relationship Id="rId5" Type="http://schemas.openxmlformats.org/officeDocument/2006/relationships/hyperlink" Target="http://www.hr.ucdavis.edu/hcf/presentations_for_employees.html" TargetMode="External"/><Relationship Id="rId4" Type="http://schemas.openxmlformats.org/officeDocument/2006/relationships/hyperlink" Target="http://hr.ucdavis.edu/hcf/docs/HealthInsuranceAfterYouRetire2017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14400"/>
            <a:ext cx="7620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/>
              <a:t>Health Care After You </a:t>
            </a:r>
            <a:r>
              <a:rPr lang="en-US" sz="2000" u="sng" dirty="0" smtClean="0"/>
              <a:t>Retire - UC Davis Contacts</a:t>
            </a:r>
            <a:r>
              <a:rPr lang="en-US" dirty="0" smtClean="0"/>
              <a:t>:</a:t>
            </a:r>
          </a:p>
          <a:p>
            <a:r>
              <a:rPr lang="en-US" sz="1600" dirty="0" smtClean="0"/>
              <a:t>	Guerren Solbach, </a:t>
            </a:r>
            <a:r>
              <a:rPr lang="en-US" sz="1600" dirty="0" smtClean="0">
                <a:hlinkClick r:id="rId2"/>
              </a:rPr>
              <a:t>gpsolbach@ucdavis.edu</a:t>
            </a:r>
            <a:r>
              <a:rPr lang="en-US" sz="1600" dirty="0" smtClean="0"/>
              <a:t> 752-4264</a:t>
            </a:r>
          </a:p>
          <a:p>
            <a:r>
              <a:rPr lang="en-US" sz="1600" dirty="0" smtClean="0"/>
              <a:t>	Erika Castillo, </a:t>
            </a:r>
            <a:r>
              <a:rPr lang="en-US" sz="1600" dirty="0" smtClean="0">
                <a:hlinkClick r:id="rId3"/>
              </a:rPr>
              <a:t>ecastillo@ucdavis.edu</a:t>
            </a:r>
            <a:r>
              <a:rPr lang="en-US" sz="1600" dirty="0" smtClean="0"/>
              <a:t> 752-7840</a:t>
            </a:r>
            <a:endParaRPr lang="en-US" sz="1600" dirty="0"/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u="sng" dirty="0" err="1"/>
              <a:t>Powerpoint</a:t>
            </a:r>
            <a:r>
              <a:rPr lang="en-US" b="1" u="sng" dirty="0"/>
              <a:t> Slide Deck from UCD Health Care Facilitator Presentation</a:t>
            </a:r>
          </a:p>
          <a:p>
            <a:r>
              <a:rPr lang="en-US" sz="1400" u="sng" dirty="0">
                <a:hlinkClick r:id="rId4"/>
              </a:rPr>
              <a:t>http://hr.ucdavis.edu/hcf/docs/HealthInsuranceAfterYouRetire2017.pdf</a:t>
            </a:r>
            <a:endParaRPr lang="en-US" sz="1400" dirty="0"/>
          </a:p>
          <a:p>
            <a:r>
              <a:rPr lang="en-US" sz="1400" u="sng" dirty="0">
                <a:hlinkClick r:id="rId5"/>
              </a:rPr>
              <a:t>http://www.hr.ucdavis.edu/hcf/presentations_for_employees.html</a:t>
            </a:r>
            <a:endParaRPr lang="en-US" sz="1400" dirty="0"/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   </a:t>
            </a:r>
            <a:r>
              <a:rPr lang="en-US" b="1" u="sng" dirty="0" smtClean="0"/>
              <a:t>UC </a:t>
            </a:r>
            <a:r>
              <a:rPr lang="en-US" b="1" u="sng" dirty="0"/>
              <a:t>Retirement Administration Service Center</a:t>
            </a:r>
          </a:p>
          <a:p>
            <a:r>
              <a:rPr lang="en-US" sz="1600" dirty="0">
                <a:solidFill>
                  <a:srgbClr val="63A753"/>
                </a:solidFill>
                <a:hlinkClick r:id="rId6"/>
              </a:rPr>
              <a:t>http://</a:t>
            </a:r>
            <a:r>
              <a:rPr lang="en-US" sz="1600" dirty="0" smtClean="0">
                <a:solidFill>
                  <a:srgbClr val="63A753"/>
                </a:solidFill>
                <a:hlinkClick r:id="rId6"/>
              </a:rPr>
              <a:t>www.ucop.edu/human-resources/staff/retirement-administration-staff/index.html</a:t>
            </a:r>
            <a:r>
              <a:rPr lang="en-US" sz="1600" dirty="0" smtClean="0">
                <a:solidFill>
                  <a:srgbClr val="63A753"/>
                </a:solidFill>
              </a:rPr>
              <a:t>   800 – 888- 8267</a:t>
            </a:r>
            <a:endParaRPr lang="en-US" sz="1600" dirty="0">
              <a:solidFill>
                <a:srgbClr val="63A753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rgbClr val="63A753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   </a:t>
            </a:r>
            <a:r>
              <a:rPr lang="en-US" b="1" u="sng" dirty="0" smtClean="0"/>
              <a:t>US </a:t>
            </a:r>
            <a:r>
              <a:rPr lang="en-US" b="1" u="sng" dirty="0"/>
              <a:t>Social Security Administration</a:t>
            </a:r>
          </a:p>
          <a:p>
            <a:r>
              <a:rPr lang="en-US" dirty="0">
                <a:solidFill>
                  <a:srgbClr val="45CB7B"/>
                </a:solidFill>
                <a:hlinkClick r:id="rId7"/>
              </a:rPr>
              <a:t>https://www.ssa.gov/</a:t>
            </a:r>
            <a:endParaRPr lang="en-US" dirty="0">
              <a:solidFill>
                <a:srgbClr val="45CB7B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rgbClr val="63A753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 </a:t>
            </a:r>
            <a:r>
              <a:rPr lang="en-US" b="1" u="sng" dirty="0" smtClean="0"/>
              <a:t>UC </a:t>
            </a:r>
            <a:r>
              <a:rPr lang="en-US" b="1" u="sng" dirty="0"/>
              <a:t>Retirement Planning Resources</a:t>
            </a:r>
          </a:p>
          <a:p>
            <a:r>
              <a:rPr lang="en-US" sz="1600" u="sng" dirty="0">
                <a:solidFill>
                  <a:srgbClr val="31C531"/>
                </a:solidFill>
                <a:hlinkClick r:id="rId8"/>
              </a:rPr>
              <a:t>http://ucnet.universityofcalifornia.edu/compensation-and-benefits/retirement-benefits/resources.html</a:t>
            </a:r>
            <a:endParaRPr lang="en-US" sz="1600" u="sng" dirty="0">
              <a:solidFill>
                <a:srgbClr val="31C53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5/18/2017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26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323</TotalTime>
  <Words>11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QUIET ONE at work</dc:title>
  <dc:creator>Karen Ellsworth</dc:creator>
  <cp:lastModifiedBy>Patricia Glass</cp:lastModifiedBy>
  <cp:revision>33</cp:revision>
  <cp:lastPrinted>2017-05-18T13:27:31Z</cp:lastPrinted>
  <dcterms:created xsi:type="dcterms:W3CDTF">2014-01-27T15:46:45Z</dcterms:created>
  <dcterms:modified xsi:type="dcterms:W3CDTF">2017-06-12T20:15:50Z</dcterms:modified>
</cp:coreProperties>
</file>